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Default Extension="xlsx" ContentType="application/vnd.openxmlformats-officedocument.spreadsheetml.sheet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80" r:id="rId10"/>
    <p:sldId id="272" r:id="rId11"/>
    <p:sldId id="265" r:id="rId12"/>
    <p:sldId id="266" r:id="rId13"/>
    <p:sldId id="264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D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4"/>
  <c:chart>
    <c:title>
      <c:tx>
        <c:rich>
          <a:bodyPr/>
          <a:lstStyle/>
          <a:p>
            <a:pPr>
              <a:defRPr/>
            </a:pPr>
            <a:r>
              <a:rPr lang="en-GB" dirty="0"/>
              <a:t>Accumulated Jacking Load </a:t>
            </a:r>
            <a:r>
              <a:rPr lang="en-GB" dirty="0" smtClean="0"/>
              <a:t>Applied</a:t>
            </a:r>
            <a:endParaRPr lang="en-GB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1.5016567670544458E-2"/>
          <c:y val="0.17564454847448926"/>
          <c:w val="0.85805782925527851"/>
          <c:h val="0.65755468362920722"/>
        </c:manualLayout>
      </c:layout>
      <c:scatterChart>
        <c:scatterStyle val="lineMarker"/>
        <c:ser>
          <c:idx val="0"/>
          <c:order val="0"/>
          <c:tx>
            <c:v>RJS</c:v>
          </c:tx>
          <c:spPr>
            <a:ln w="25400"/>
          </c:spPr>
          <c:marker>
            <c:symbol val="diamond"/>
            <c:size val="5"/>
          </c:marker>
          <c:dPt>
            <c:idx val="54"/>
          </c:dPt>
          <c:xVal>
            <c:numRef>
              <c:f>Data!$C$4:$C$5000</c:f>
              <c:numCache>
                <c:formatCode>_-* #,##0.000_-;\-* #,##0.000_-;_-* "-"??_-;_-@_-</c:formatCode>
                <c:ptCount val="4997"/>
                <c:pt idx="0">
                  <c:v>128.48500000000001</c:v>
                </c:pt>
                <c:pt idx="1">
                  <c:v>127.735</c:v>
                </c:pt>
                <c:pt idx="2">
                  <c:v>126.95</c:v>
                </c:pt>
                <c:pt idx="3">
                  <c:v>126.485</c:v>
                </c:pt>
                <c:pt idx="4">
                  <c:v>125.687</c:v>
                </c:pt>
                <c:pt idx="5">
                  <c:v>124.84699999999999</c:v>
                </c:pt>
                <c:pt idx="6">
                  <c:v>124.051</c:v>
                </c:pt>
                <c:pt idx="7">
                  <c:v>123.681</c:v>
                </c:pt>
                <c:pt idx="8">
                  <c:v>122.94100000000002</c:v>
                </c:pt>
                <c:pt idx="9">
                  <c:v>122.64100000000002</c:v>
                </c:pt>
                <c:pt idx="10">
                  <c:v>122.54100000000001</c:v>
                </c:pt>
                <c:pt idx="11">
                  <c:v>122.39100000000002</c:v>
                </c:pt>
                <c:pt idx="12">
                  <c:v>122.32599999999998</c:v>
                </c:pt>
                <c:pt idx="13">
                  <c:v>122.226</c:v>
                </c:pt>
                <c:pt idx="14">
                  <c:v>122.161</c:v>
                </c:pt>
                <c:pt idx="15">
                  <c:v>122.062</c:v>
                </c:pt>
                <c:pt idx="16">
                  <c:v>121.83</c:v>
                </c:pt>
                <c:pt idx="17">
                  <c:v>121.77500000000001</c:v>
                </c:pt>
                <c:pt idx="18">
                  <c:v>121.66</c:v>
                </c:pt>
                <c:pt idx="19">
                  <c:v>121.369</c:v>
                </c:pt>
                <c:pt idx="20">
                  <c:v>121.149</c:v>
                </c:pt>
                <c:pt idx="21">
                  <c:v>120.85899999999998</c:v>
                </c:pt>
                <c:pt idx="22">
                  <c:v>120.627</c:v>
                </c:pt>
                <c:pt idx="23">
                  <c:v>120.27</c:v>
                </c:pt>
                <c:pt idx="24">
                  <c:v>119.995</c:v>
                </c:pt>
                <c:pt idx="25">
                  <c:v>119.818</c:v>
                </c:pt>
                <c:pt idx="26">
                  <c:v>119.643</c:v>
                </c:pt>
                <c:pt idx="27">
                  <c:v>119.37299999999999</c:v>
                </c:pt>
                <c:pt idx="28">
                  <c:v>119.19799999999999</c:v>
                </c:pt>
                <c:pt idx="29">
                  <c:v>118.94000000000001</c:v>
                </c:pt>
                <c:pt idx="30">
                  <c:v>118.69499999999999</c:v>
                </c:pt>
                <c:pt idx="31">
                  <c:v>118.51300000000002</c:v>
                </c:pt>
                <c:pt idx="32">
                  <c:v>118.238</c:v>
                </c:pt>
                <c:pt idx="33">
                  <c:v>118.01300000000002</c:v>
                </c:pt>
                <c:pt idx="34">
                  <c:v>117.67499999999998</c:v>
                </c:pt>
                <c:pt idx="35">
                  <c:v>117.425</c:v>
                </c:pt>
                <c:pt idx="36">
                  <c:v>117.01900000000002</c:v>
                </c:pt>
                <c:pt idx="37">
                  <c:v>116.752</c:v>
                </c:pt>
                <c:pt idx="38">
                  <c:v>116.44300000000001</c:v>
                </c:pt>
                <c:pt idx="39">
                  <c:v>116.15300000000001</c:v>
                </c:pt>
                <c:pt idx="40">
                  <c:v>115.87799999999999</c:v>
                </c:pt>
                <c:pt idx="41">
                  <c:v>115.705</c:v>
                </c:pt>
                <c:pt idx="42">
                  <c:v>115.41000000000001</c:v>
                </c:pt>
                <c:pt idx="43">
                  <c:v>115.13500000000001</c:v>
                </c:pt>
                <c:pt idx="44">
                  <c:v>114.845</c:v>
                </c:pt>
                <c:pt idx="45">
                  <c:v>114.51600000000002</c:v>
                </c:pt>
                <c:pt idx="46">
                  <c:v>114.21899999999999</c:v>
                </c:pt>
                <c:pt idx="47">
                  <c:v>113.83499999999999</c:v>
                </c:pt>
                <c:pt idx="48">
                  <c:v>113.67100000000001</c:v>
                </c:pt>
                <c:pt idx="49">
                  <c:v>113.4</c:v>
                </c:pt>
                <c:pt idx="50">
                  <c:v>113.1</c:v>
                </c:pt>
                <c:pt idx="51">
                  <c:v>112.76</c:v>
                </c:pt>
                <c:pt idx="52">
                  <c:v>112.37599999999999</c:v>
                </c:pt>
                <c:pt idx="53">
                  <c:v>112.021</c:v>
                </c:pt>
                <c:pt idx="54">
                  <c:v>111.696</c:v>
                </c:pt>
                <c:pt idx="55">
                  <c:v>111.42</c:v>
                </c:pt>
                <c:pt idx="56">
                  <c:v>111.288</c:v>
                </c:pt>
                <c:pt idx="57">
                  <c:v>111.21299999999999</c:v>
                </c:pt>
                <c:pt idx="58">
                  <c:v>110.893</c:v>
                </c:pt>
                <c:pt idx="59">
                  <c:v>110.62199999999999</c:v>
                </c:pt>
                <c:pt idx="60">
                  <c:v>110.337</c:v>
                </c:pt>
                <c:pt idx="61">
                  <c:v>110.01700000000001</c:v>
                </c:pt>
                <c:pt idx="62">
                  <c:v>109.697</c:v>
                </c:pt>
                <c:pt idx="63">
                  <c:v>109.215</c:v>
                </c:pt>
                <c:pt idx="64">
                  <c:v>108.905</c:v>
                </c:pt>
                <c:pt idx="65">
                  <c:v>108.6</c:v>
                </c:pt>
                <c:pt idx="66">
                  <c:v>108.27500000000001</c:v>
                </c:pt>
                <c:pt idx="67">
                  <c:v>107.97</c:v>
                </c:pt>
                <c:pt idx="68">
                  <c:v>107.735</c:v>
                </c:pt>
                <c:pt idx="69">
                  <c:v>107.428</c:v>
                </c:pt>
                <c:pt idx="70">
                  <c:v>107.057</c:v>
                </c:pt>
                <c:pt idx="71">
                  <c:v>106.65499999999999</c:v>
                </c:pt>
                <c:pt idx="72">
                  <c:v>106.248</c:v>
                </c:pt>
                <c:pt idx="73">
                  <c:v>105.718</c:v>
                </c:pt>
                <c:pt idx="74">
                  <c:v>105.57499999999999</c:v>
                </c:pt>
                <c:pt idx="75">
                  <c:v>105.455</c:v>
                </c:pt>
                <c:pt idx="76">
                  <c:v>105.37899999999999</c:v>
                </c:pt>
                <c:pt idx="77">
                  <c:v>105.059</c:v>
                </c:pt>
                <c:pt idx="78">
                  <c:v>104.723</c:v>
                </c:pt>
                <c:pt idx="79">
                  <c:v>104.35299999999998</c:v>
                </c:pt>
                <c:pt idx="80">
                  <c:v>103.99299999999999</c:v>
                </c:pt>
                <c:pt idx="81">
                  <c:v>103.69799999999999</c:v>
                </c:pt>
                <c:pt idx="82">
                  <c:v>103.40300000000002</c:v>
                </c:pt>
                <c:pt idx="83">
                  <c:v>103.07</c:v>
                </c:pt>
                <c:pt idx="84">
                  <c:v>102.77</c:v>
                </c:pt>
                <c:pt idx="85">
                  <c:v>102.465</c:v>
                </c:pt>
                <c:pt idx="86">
                  <c:v>102.15499999999999</c:v>
                </c:pt>
                <c:pt idx="87">
                  <c:v>101.85</c:v>
                </c:pt>
                <c:pt idx="88">
                  <c:v>101.705</c:v>
                </c:pt>
                <c:pt idx="89">
                  <c:v>101.33</c:v>
                </c:pt>
                <c:pt idx="90">
                  <c:v>100.92700000000002</c:v>
                </c:pt>
                <c:pt idx="91">
                  <c:v>100.667</c:v>
                </c:pt>
                <c:pt idx="92">
                  <c:v>100.22499999999999</c:v>
                </c:pt>
                <c:pt idx="93">
                  <c:v>100.095</c:v>
                </c:pt>
                <c:pt idx="94">
                  <c:v>99.79</c:v>
                </c:pt>
                <c:pt idx="95">
                  <c:v>99.465000000000003</c:v>
                </c:pt>
                <c:pt idx="96">
                  <c:v>99.167999999999992</c:v>
                </c:pt>
                <c:pt idx="97">
                  <c:v>98.742000000000004</c:v>
                </c:pt>
                <c:pt idx="98">
                  <c:v>98.370999999999981</c:v>
                </c:pt>
                <c:pt idx="99">
                  <c:v>98.106999999999999</c:v>
                </c:pt>
                <c:pt idx="100">
                  <c:v>97.736999999999995</c:v>
                </c:pt>
                <c:pt idx="101">
                  <c:v>97.43</c:v>
                </c:pt>
                <c:pt idx="102">
                  <c:v>97.11999999999999</c:v>
                </c:pt>
                <c:pt idx="103">
                  <c:v>96.816999999999993</c:v>
                </c:pt>
                <c:pt idx="104">
                  <c:v>96.452000000000012</c:v>
                </c:pt>
                <c:pt idx="105">
                  <c:v>96.085999999999999</c:v>
                </c:pt>
                <c:pt idx="106">
                  <c:v>95.606999999999999</c:v>
                </c:pt>
                <c:pt idx="111">
                  <c:v>93.760999999999996</c:v>
                </c:pt>
                <c:pt idx="112">
                  <c:v>93.385999999999981</c:v>
                </c:pt>
                <c:pt idx="113">
                  <c:v>92.995999999999995</c:v>
                </c:pt>
                <c:pt idx="114">
                  <c:v>92.646000000000001</c:v>
                </c:pt>
                <c:pt idx="115">
                  <c:v>92.241000000000014</c:v>
                </c:pt>
                <c:pt idx="116">
                  <c:v>92.081000000000003</c:v>
                </c:pt>
                <c:pt idx="117">
                  <c:v>91.691000000000003</c:v>
                </c:pt>
                <c:pt idx="118">
                  <c:v>91.286000000000001</c:v>
                </c:pt>
                <c:pt idx="119">
                  <c:v>90.962000000000003</c:v>
                </c:pt>
                <c:pt idx="120">
                  <c:v>90.581999999999994</c:v>
                </c:pt>
                <c:pt idx="121">
                  <c:v>90.427000000000007</c:v>
                </c:pt>
                <c:pt idx="122">
                  <c:v>90.076999999999998</c:v>
                </c:pt>
                <c:pt idx="123">
                  <c:v>89.917000000000016</c:v>
                </c:pt>
                <c:pt idx="124">
                  <c:v>89.611000000000004</c:v>
                </c:pt>
                <c:pt idx="125">
                  <c:v>89.298000000000002</c:v>
                </c:pt>
                <c:pt idx="126">
                  <c:v>88.977000000000004</c:v>
                </c:pt>
                <c:pt idx="127">
                  <c:v>88.671999999999983</c:v>
                </c:pt>
                <c:pt idx="128">
                  <c:v>88.38</c:v>
                </c:pt>
                <c:pt idx="129">
                  <c:v>88.28</c:v>
                </c:pt>
                <c:pt idx="130">
                  <c:v>88.28</c:v>
                </c:pt>
                <c:pt idx="131">
                  <c:v>88.015000000000001</c:v>
                </c:pt>
                <c:pt idx="132">
                  <c:v>87.656999999999982</c:v>
                </c:pt>
                <c:pt idx="133">
                  <c:v>87.281999999999996</c:v>
                </c:pt>
                <c:pt idx="134">
                  <c:v>87.262</c:v>
                </c:pt>
                <c:pt idx="135">
                  <c:v>86.856999999999999</c:v>
                </c:pt>
                <c:pt idx="136">
                  <c:v>86.557000000000002</c:v>
                </c:pt>
                <c:pt idx="137">
                  <c:v>86.34</c:v>
                </c:pt>
                <c:pt idx="138">
                  <c:v>85.964000000000013</c:v>
                </c:pt>
                <c:pt idx="139">
                  <c:v>85.637</c:v>
                </c:pt>
                <c:pt idx="140">
                  <c:v>85.315000000000012</c:v>
                </c:pt>
                <c:pt idx="141">
                  <c:v>85.027999999999992</c:v>
                </c:pt>
                <c:pt idx="142">
                  <c:v>84.831000000000003</c:v>
                </c:pt>
                <c:pt idx="143">
                  <c:v>84.831000000000003</c:v>
                </c:pt>
                <c:pt idx="144">
                  <c:v>84.678999999999988</c:v>
                </c:pt>
                <c:pt idx="145">
                  <c:v>84.323999999999998</c:v>
                </c:pt>
                <c:pt idx="146">
                  <c:v>83.465000000000003</c:v>
                </c:pt>
                <c:pt idx="147">
                  <c:v>83.307000000000002</c:v>
                </c:pt>
                <c:pt idx="148">
                  <c:v>82.897000000000006</c:v>
                </c:pt>
                <c:pt idx="149">
                  <c:v>82.584999999999994</c:v>
                </c:pt>
                <c:pt idx="150">
                  <c:v>82.271000000000001</c:v>
                </c:pt>
                <c:pt idx="151">
                  <c:v>81.962999999999994</c:v>
                </c:pt>
                <c:pt idx="152">
                  <c:v>81.781999999999996</c:v>
                </c:pt>
                <c:pt idx="153">
                  <c:v>81.48</c:v>
                </c:pt>
                <c:pt idx="154">
                  <c:v>81.161000000000001</c:v>
                </c:pt>
                <c:pt idx="155">
                  <c:v>80.811000000000007</c:v>
                </c:pt>
                <c:pt idx="156">
                  <c:v>80.52</c:v>
                </c:pt>
                <c:pt idx="157">
                  <c:v>80.150999999999982</c:v>
                </c:pt>
                <c:pt idx="158">
                  <c:v>80</c:v>
                </c:pt>
                <c:pt idx="159">
                  <c:v>79.842000000000013</c:v>
                </c:pt>
                <c:pt idx="160">
                  <c:v>79.781999999999996</c:v>
                </c:pt>
                <c:pt idx="161">
                  <c:v>79.393000000000001</c:v>
                </c:pt>
                <c:pt idx="162">
                  <c:v>79.02</c:v>
                </c:pt>
                <c:pt idx="163">
                  <c:v>78.692999999999998</c:v>
                </c:pt>
                <c:pt idx="164">
                  <c:v>78.35899999999998</c:v>
                </c:pt>
                <c:pt idx="165">
                  <c:v>78.057000000000002</c:v>
                </c:pt>
                <c:pt idx="166">
                  <c:v>77.769000000000005</c:v>
                </c:pt>
                <c:pt idx="167">
                  <c:v>77.369</c:v>
                </c:pt>
                <c:pt idx="168">
                  <c:v>76.986000000000004</c:v>
                </c:pt>
                <c:pt idx="169">
                  <c:v>76.585999999999999</c:v>
                </c:pt>
                <c:pt idx="170">
                  <c:v>76.215999999999994</c:v>
                </c:pt>
                <c:pt idx="171">
                  <c:v>75.915999999999997</c:v>
                </c:pt>
                <c:pt idx="172">
                  <c:v>75.760000000000005</c:v>
                </c:pt>
                <c:pt idx="173">
                  <c:v>75.402000000000001</c:v>
                </c:pt>
                <c:pt idx="174">
                  <c:v>75.049000000000007</c:v>
                </c:pt>
                <c:pt idx="175">
                  <c:v>74.69</c:v>
                </c:pt>
                <c:pt idx="176">
                  <c:v>74.387999999999991</c:v>
                </c:pt>
                <c:pt idx="177">
                  <c:v>74.085999999999999</c:v>
                </c:pt>
                <c:pt idx="178">
                  <c:v>73.765000000000001</c:v>
                </c:pt>
                <c:pt idx="179">
                  <c:v>73.405000000000001</c:v>
                </c:pt>
                <c:pt idx="180">
                  <c:v>73.144999999999996</c:v>
                </c:pt>
                <c:pt idx="181">
                  <c:v>72.664999999999992</c:v>
                </c:pt>
                <c:pt idx="182">
                  <c:v>72.194999999999993</c:v>
                </c:pt>
                <c:pt idx="183">
                  <c:v>72.004999999999995</c:v>
                </c:pt>
                <c:pt idx="184">
                  <c:v>71.753</c:v>
                </c:pt>
                <c:pt idx="185">
                  <c:v>71.403000000000006</c:v>
                </c:pt>
                <c:pt idx="186">
                  <c:v>71.072999999999979</c:v>
                </c:pt>
                <c:pt idx="187">
                  <c:v>70.72</c:v>
                </c:pt>
                <c:pt idx="188">
                  <c:v>70.437000000000012</c:v>
                </c:pt>
                <c:pt idx="189">
                  <c:v>70.073999999999998</c:v>
                </c:pt>
                <c:pt idx="190">
                  <c:v>69.930999999999997</c:v>
                </c:pt>
                <c:pt idx="191">
                  <c:v>69.754000000000005</c:v>
                </c:pt>
                <c:pt idx="192">
                  <c:v>69.456999999999994</c:v>
                </c:pt>
                <c:pt idx="193">
                  <c:v>69.176999999999992</c:v>
                </c:pt>
                <c:pt idx="194">
                  <c:v>68.742000000000004</c:v>
                </c:pt>
                <c:pt idx="195">
                  <c:v>68.394999999999996</c:v>
                </c:pt>
                <c:pt idx="196">
                  <c:v>68.054000000000002</c:v>
                </c:pt>
                <c:pt idx="197">
                  <c:v>67.596999999999994</c:v>
                </c:pt>
                <c:pt idx="198">
                  <c:v>67.239999999999995</c:v>
                </c:pt>
                <c:pt idx="199">
                  <c:v>66.78</c:v>
                </c:pt>
                <c:pt idx="210">
                  <c:v>64.387999999999991</c:v>
                </c:pt>
                <c:pt idx="211">
                  <c:v>64.387999999999991</c:v>
                </c:pt>
                <c:pt idx="212">
                  <c:v>64.187999999999988</c:v>
                </c:pt>
                <c:pt idx="213">
                  <c:v>64.187999999999988</c:v>
                </c:pt>
                <c:pt idx="214">
                  <c:v>63.988</c:v>
                </c:pt>
                <c:pt idx="215">
                  <c:v>63.988</c:v>
                </c:pt>
                <c:pt idx="216">
                  <c:v>63.863</c:v>
                </c:pt>
                <c:pt idx="217">
                  <c:v>63.863</c:v>
                </c:pt>
                <c:pt idx="218">
                  <c:v>63.713000000000001</c:v>
                </c:pt>
                <c:pt idx="219">
                  <c:v>63.713000000000001</c:v>
                </c:pt>
                <c:pt idx="220">
                  <c:v>63.507000000000005</c:v>
                </c:pt>
                <c:pt idx="221">
                  <c:v>63.507000000000005</c:v>
                </c:pt>
                <c:pt idx="222">
                  <c:v>63.306999999999995</c:v>
                </c:pt>
                <c:pt idx="223">
                  <c:v>63.306999999999995</c:v>
                </c:pt>
                <c:pt idx="224">
                  <c:v>63.107000000000006</c:v>
                </c:pt>
                <c:pt idx="225">
                  <c:v>63.107000000000006</c:v>
                </c:pt>
                <c:pt idx="226">
                  <c:v>62.907000000000004</c:v>
                </c:pt>
                <c:pt idx="227">
                  <c:v>62.907000000000004</c:v>
                </c:pt>
                <c:pt idx="228">
                  <c:v>62.690000000000005</c:v>
                </c:pt>
                <c:pt idx="229">
                  <c:v>62.690000000000005</c:v>
                </c:pt>
                <c:pt idx="230">
                  <c:v>62.54</c:v>
                </c:pt>
                <c:pt idx="231">
                  <c:v>62.54</c:v>
                </c:pt>
                <c:pt idx="232">
                  <c:v>62.339999999999996</c:v>
                </c:pt>
                <c:pt idx="233">
                  <c:v>62.339999999999996</c:v>
                </c:pt>
                <c:pt idx="234">
                  <c:v>62.09</c:v>
                </c:pt>
                <c:pt idx="235">
                  <c:v>62.09</c:v>
                </c:pt>
                <c:pt idx="236">
                  <c:v>61.830999999999996</c:v>
                </c:pt>
                <c:pt idx="237">
                  <c:v>61.830999999999996</c:v>
                </c:pt>
                <c:pt idx="253">
                  <c:v>58.573</c:v>
                </c:pt>
                <c:pt idx="254">
                  <c:v>58.573</c:v>
                </c:pt>
                <c:pt idx="255">
                  <c:v>58.423000000000002</c:v>
                </c:pt>
                <c:pt idx="256">
                  <c:v>58.423000000000002</c:v>
                </c:pt>
                <c:pt idx="257">
                  <c:v>58.273000000000003</c:v>
                </c:pt>
                <c:pt idx="258">
                  <c:v>58.273000000000003</c:v>
                </c:pt>
                <c:pt idx="259">
                  <c:v>58.123000000000012</c:v>
                </c:pt>
                <c:pt idx="260">
                  <c:v>58.123000000000012</c:v>
                </c:pt>
                <c:pt idx="261">
                  <c:v>57.973000000000006</c:v>
                </c:pt>
                <c:pt idx="262">
                  <c:v>57.973000000000006</c:v>
                </c:pt>
                <c:pt idx="263">
                  <c:v>57.823</c:v>
                </c:pt>
                <c:pt idx="264">
                  <c:v>57.823</c:v>
                </c:pt>
                <c:pt idx="265">
                  <c:v>57.673000000000002</c:v>
                </c:pt>
                <c:pt idx="266">
                  <c:v>57.673000000000002</c:v>
                </c:pt>
                <c:pt idx="267">
                  <c:v>57.523000000000003</c:v>
                </c:pt>
                <c:pt idx="268">
                  <c:v>57.523000000000003</c:v>
                </c:pt>
                <c:pt idx="269">
                  <c:v>57.373000000000005</c:v>
                </c:pt>
                <c:pt idx="270">
                  <c:v>57.373000000000005</c:v>
                </c:pt>
                <c:pt idx="271">
                  <c:v>57.223000000000013</c:v>
                </c:pt>
                <c:pt idx="272">
                  <c:v>57.223000000000013</c:v>
                </c:pt>
                <c:pt idx="273">
                  <c:v>57.073</c:v>
                </c:pt>
                <c:pt idx="274">
                  <c:v>57.073</c:v>
                </c:pt>
                <c:pt idx="275">
                  <c:v>56.923000000000002</c:v>
                </c:pt>
                <c:pt idx="276">
                  <c:v>56.923000000000002</c:v>
                </c:pt>
                <c:pt idx="277">
                  <c:v>56.773000000000003</c:v>
                </c:pt>
                <c:pt idx="278">
                  <c:v>56.773000000000003</c:v>
                </c:pt>
                <c:pt idx="279">
                  <c:v>56.623000000000012</c:v>
                </c:pt>
                <c:pt idx="280">
                  <c:v>56.623000000000012</c:v>
                </c:pt>
                <c:pt idx="281">
                  <c:v>56.473000000000006</c:v>
                </c:pt>
                <c:pt idx="282">
                  <c:v>56.473000000000006</c:v>
                </c:pt>
                <c:pt idx="283">
                  <c:v>56.323</c:v>
                </c:pt>
                <c:pt idx="284">
                  <c:v>56.323</c:v>
                </c:pt>
                <c:pt idx="285">
                  <c:v>56.173000000000002</c:v>
                </c:pt>
                <c:pt idx="286">
                  <c:v>56.173000000000002</c:v>
                </c:pt>
                <c:pt idx="287">
                  <c:v>56.023000000000003</c:v>
                </c:pt>
                <c:pt idx="288">
                  <c:v>56.023000000000003</c:v>
                </c:pt>
                <c:pt idx="289">
                  <c:v>55.873000000000005</c:v>
                </c:pt>
                <c:pt idx="290">
                  <c:v>55.873000000000005</c:v>
                </c:pt>
                <c:pt idx="291">
                  <c:v>55.723000000000013</c:v>
                </c:pt>
                <c:pt idx="292">
                  <c:v>55.723000000000013</c:v>
                </c:pt>
                <c:pt idx="293">
                  <c:v>55.573</c:v>
                </c:pt>
                <c:pt idx="294">
                  <c:v>55.573</c:v>
                </c:pt>
                <c:pt idx="295">
                  <c:v>55.423000000000002</c:v>
                </c:pt>
                <c:pt idx="296">
                  <c:v>55.423000000000002</c:v>
                </c:pt>
                <c:pt idx="323">
                  <c:v>52.735000000000007</c:v>
                </c:pt>
                <c:pt idx="324">
                  <c:v>52.735000000000007</c:v>
                </c:pt>
                <c:pt idx="325">
                  <c:v>52.639000000000003</c:v>
                </c:pt>
                <c:pt idx="326">
                  <c:v>52.639000000000003</c:v>
                </c:pt>
                <c:pt idx="327">
                  <c:v>52.539000000000001</c:v>
                </c:pt>
                <c:pt idx="328">
                  <c:v>52.539000000000001</c:v>
                </c:pt>
                <c:pt idx="329">
                  <c:v>52.435000000000002</c:v>
                </c:pt>
                <c:pt idx="330">
                  <c:v>52.435000000000002</c:v>
                </c:pt>
                <c:pt idx="331">
                  <c:v>52.33</c:v>
                </c:pt>
                <c:pt idx="332">
                  <c:v>52.33</c:v>
                </c:pt>
                <c:pt idx="333">
                  <c:v>52.226000000000013</c:v>
                </c:pt>
                <c:pt idx="334">
                  <c:v>52.226000000000013</c:v>
                </c:pt>
                <c:pt idx="335">
                  <c:v>52.120000000000005</c:v>
                </c:pt>
                <c:pt idx="336">
                  <c:v>52.120000000000005</c:v>
                </c:pt>
                <c:pt idx="337">
                  <c:v>52.015000000000001</c:v>
                </c:pt>
                <c:pt idx="338">
                  <c:v>52.015000000000001</c:v>
                </c:pt>
                <c:pt idx="339">
                  <c:v>51.910999999999994</c:v>
                </c:pt>
                <c:pt idx="340">
                  <c:v>51.910999999999994</c:v>
                </c:pt>
                <c:pt idx="341">
                  <c:v>51.809999999999995</c:v>
                </c:pt>
                <c:pt idx="342">
                  <c:v>51.809999999999995</c:v>
                </c:pt>
                <c:pt idx="343">
                  <c:v>51.705000000000005</c:v>
                </c:pt>
                <c:pt idx="344">
                  <c:v>51.705000000000005</c:v>
                </c:pt>
                <c:pt idx="345">
                  <c:v>51.597000000000001</c:v>
                </c:pt>
                <c:pt idx="346">
                  <c:v>51.597000000000001</c:v>
                </c:pt>
                <c:pt idx="347">
                  <c:v>51.489000000000004</c:v>
                </c:pt>
                <c:pt idx="348">
                  <c:v>51.489000000000004</c:v>
                </c:pt>
                <c:pt idx="349">
                  <c:v>51.373999999999995</c:v>
                </c:pt>
                <c:pt idx="350">
                  <c:v>51.373999999999995</c:v>
                </c:pt>
                <c:pt idx="351">
                  <c:v>51.268000000000008</c:v>
                </c:pt>
                <c:pt idx="352">
                  <c:v>51.268000000000008</c:v>
                </c:pt>
                <c:pt idx="353">
                  <c:v>51.161000000000001</c:v>
                </c:pt>
                <c:pt idx="354">
                  <c:v>51.161000000000001</c:v>
                </c:pt>
                <c:pt idx="355">
                  <c:v>51.052</c:v>
                </c:pt>
                <c:pt idx="356">
                  <c:v>51.052</c:v>
                </c:pt>
                <c:pt idx="357">
                  <c:v>50.949000000000005</c:v>
                </c:pt>
                <c:pt idx="358">
                  <c:v>50.949000000000005</c:v>
                </c:pt>
                <c:pt idx="359">
                  <c:v>50.844999999999999</c:v>
                </c:pt>
                <c:pt idx="360">
                  <c:v>50.844999999999999</c:v>
                </c:pt>
                <c:pt idx="361">
                  <c:v>50.737000000000002</c:v>
                </c:pt>
                <c:pt idx="362">
                  <c:v>50.737000000000002</c:v>
                </c:pt>
                <c:pt idx="363">
                  <c:v>50.617000000000004</c:v>
                </c:pt>
                <c:pt idx="364">
                  <c:v>50.617000000000004</c:v>
                </c:pt>
                <c:pt idx="365">
                  <c:v>50.52</c:v>
                </c:pt>
                <c:pt idx="366">
                  <c:v>50.52</c:v>
                </c:pt>
                <c:pt idx="367">
                  <c:v>50.416000000000004</c:v>
                </c:pt>
                <c:pt idx="368">
                  <c:v>50.416000000000004</c:v>
                </c:pt>
                <c:pt idx="369">
                  <c:v>50.312999999999995</c:v>
                </c:pt>
                <c:pt idx="370">
                  <c:v>50.312999999999995</c:v>
                </c:pt>
                <c:pt idx="371">
                  <c:v>50.209000000000003</c:v>
                </c:pt>
                <c:pt idx="372">
                  <c:v>50.209000000000003</c:v>
                </c:pt>
                <c:pt idx="373">
                  <c:v>50.101000000000006</c:v>
                </c:pt>
                <c:pt idx="374">
                  <c:v>50.101000000000006</c:v>
                </c:pt>
                <c:pt idx="375">
                  <c:v>49.991</c:v>
                </c:pt>
                <c:pt idx="376">
                  <c:v>49.991</c:v>
                </c:pt>
                <c:pt idx="377">
                  <c:v>49.885999999999996</c:v>
                </c:pt>
                <c:pt idx="378">
                  <c:v>49.885999999999996</c:v>
                </c:pt>
                <c:pt idx="379">
                  <c:v>49.778000000000006</c:v>
                </c:pt>
                <c:pt idx="380">
                  <c:v>49.778000000000006</c:v>
                </c:pt>
                <c:pt idx="381">
                  <c:v>49.668000000000006</c:v>
                </c:pt>
                <c:pt idx="382">
                  <c:v>49.668000000000006</c:v>
                </c:pt>
                <c:pt idx="383">
                  <c:v>49.594000000000001</c:v>
                </c:pt>
                <c:pt idx="384">
                  <c:v>49.594000000000001</c:v>
                </c:pt>
                <c:pt idx="385">
                  <c:v>49.478000000000002</c:v>
                </c:pt>
                <c:pt idx="386">
                  <c:v>49.478000000000002</c:v>
                </c:pt>
                <c:pt idx="387">
                  <c:v>49.384999999999998</c:v>
                </c:pt>
                <c:pt idx="388">
                  <c:v>49.384999999999998</c:v>
                </c:pt>
                <c:pt idx="389">
                  <c:v>49.273000000000003</c:v>
                </c:pt>
                <c:pt idx="390">
                  <c:v>49.273000000000003</c:v>
                </c:pt>
                <c:pt idx="391">
                  <c:v>49.167000000000002</c:v>
                </c:pt>
                <c:pt idx="392">
                  <c:v>49.167000000000002</c:v>
                </c:pt>
                <c:pt idx="393">
                  <c:v>49.06</c:v>
                </c:pt>
                <c:pt idx="394">
                  <c:v>49.06</c:v>
                </c:pt>
                <c:pt idx="395">
                  <c:v>48.953999999999994</c:v>
                </c:pt>
                <c:pt idx="396">
                  <c:v>48.953999999999994</c:v>
                </c:pt>
                <c:pt idx="397">
                  <c:v>48.847999999999999</c:v>
                </c:pt>
                <c:pt idx="398">
                  <c:v>48.847999999999999</c:v>
                </c:pt>
                <c:pt idx="399">
                  <c:v>48.75</c:v>
                </c:pt>
                <c:pt idx="400">
                  <c:v>48.75</c:v>
                </c:pt>
                <c:pt idx="401">
                  <c:v>48.653000000000006</c:v>
                </c:pt>
                <c:pt idx="402">
                  <c:v>48.653000000000006</c:v>
                </c:pt>
                <c:pt idx="403">
                  <c:v>48.532000000000004</c:v>
                </c:pt>
                <c:pt idx="404">
                  <c:v>48.532000000000004</c:v>
                </c:pt>
                <c:pt idx="405">
                  <c:v>48.433</c:v>
                </c:pt>
                <c:pt idx="406">
                  <c:v>48.433</c:v>
                </c:pt>
                <c:pt idx="407">
                  <c:v>48.328000000000003</c:v>
                </c:pt>
                <c:pt idx="408">
                  <c:v>48.328000000000003</c:v>
                </c:pt>
                <c:pt idx="409">
                  <c:v>48.217000000000006</c:v>
                </c:pt>
                <c:pt idx="410">
                  <c:v>48.217000000000006</c:v>
                </c:pt>
                <c:pt idx="411">
                  <c:v>48.122000000000007</c:v>
                </c:pt>
                <c:pt idx="412">
                  <c:v>48.122000000000007</c:v>
                </c:pt>
                <c:pt idx="413">
                  <c:v>48.016999999999996</c:v>
                </c:pt>
                <c:pt idx="414">
                  <c:v>48.016999999999996</c:v>
                </c:pt>
                <c:pt idx="415">
                  <c:v>47.905000000000001</c:v>
                </c:pt>
                <c:pt idx="416">
                  <c:v>47.905000000000001</c:v>
                </c:pt>
                <c:pt idx="417">
                  <c:v>47.798000000000009</c:v>
                </c:pt>
                <c:pt idx="418">
                  <c:v>47.798000000000009</c:v>
                </c:pt>
                <c:pt idx="419">
                  <c:v>47.695000000000007</c:v>
                </c:pt>
                <c:pt idx="420">
                  <c:v>47.695000000000007</c:v>
                </c:pt>
                <c:pt idx="421">
                  <c:v>47.59</c:v>
                </c:pt>
                <c:pt idx="422">
                  <c:v>47.59</c:v>
                </c:pt>
                <c:pt idx="423">
                  <c:v>47.483000000000004</c:v>
                </c:pt>
                <c:pt idx="424">
                  <c:v>47.483000000000004</c:v>
                </c:pt>
                <c:pt idx="425">
                  <c:v>47.375</c:v>
                </c:pt>
                <c:pt idx="426">
                  <c:v>47.375</c:v>
                </c:pt>
                <c:pt idx="427">
                  <c:v>47.268000000000008</c:v>
                </c:pt>
                <c:pt idx="428">
                  <c:v>47.268000000000008</c:v>
                </c:pt>
                <c:pt idx="429">
                  <c:v>47.159000000000006</c:v>
                </c:pt>
                <c:pt idx="430">
                  <c:v>47.159000000000006</c:v>
                </c:pt>
                <c:pt idx="431">
                  <c:v>47.053000000000004</c:v>
                </c:pt>
                <c:pt idx="432">
                  <c:v>47.053000000000004</c:v>
                </c:pt>
                <c:pt idx="433">
                  <c:v>46.946999999999996</c:v>
                </c:pt>
                <c:pt idx="434">
                  <c:v>46.946999999999996</c:v>
                </c:pt>
                <c:pt idx="435">
                  <c:v>46.846999999999994</c:v>
                </c:pt>
                <c:pt idx="436">
                  <c:v>46.846999999999994</c:v>
                </c:pt>
                <c:pt idx="437">
                  <c:v>46.741</c:v>
                </c:pt>
                <c:pt idx="438">
                  <c:v>46.741</c:v>
                </c:pt>
                <c:pt idx="439">
                  <c:v>46.633000000000003</c:v>
                </c:pt>
                <c:pt idx="440">
                  <c:v>46.633000000000003</c:v>
                </c:pt>
                <c:pt idx="441">
                  <c:v>46.529000000000003</c:v>
                </c:pt>
                <c:pt idx="442">
                  <c:v>46.529000000000003</c:v>
                </c:pt>
                <c:pt idx="443">
                  <c:v>46.423000000000002</c:v>
                </c:pt>
                <c:pt idx="444">
                  <c:v>46.423000000000002</c:v>
                </c:pt>
                <c:pt idx="445">
                  <c:v>46.314999999999998</c:v>
                </c:pt>
                <c:pt idx="446">
                  <c:v>46.314999999999998</c:v>
                </c:pt>
                <c:pt idx="447">
                  <c:v>46.212000000000003</c:v>
                </c:pt>
                <c:pt idx="448">
                  <c:v>46.212000000000003</c:v>
                </c:pt>
                <c:pt idx="449">
                  <c:v>46.122000000000007</c:v>
                </c:pt>
                <c:pt idx="450">
                  <c:v>46.122000000000007</c:v>
                </c:pt>
                <c:pt idx="451">
                  <c:v>46.082000000000001</c:v>
                </c:pt>
                <c:pt idx="452">
                  <c:v>46.082000000000001</c:v>
                </c:pt>
                <c:pt idx="462">
                  <c:v>45.108000000000004</c:v>
                </c:pt>
                <c:pt idx="463">
                  <c:v>45.108000000000004</c:v>
                </c:pt>
                <c:pt idx="464">
                  <c:v>45.001000000000005</c:v>
                </c:pt>
                <c:pt idx="465">
                  <c:v>45.001000000000005</c:v>
                </c:pt>
                <c:pt idx="466">
                  <c:v>44.895000000000003</c:v>
                </c:pt>
                <c:pt idx="467">
                  <c:v>44.895000000000003</c:v>
                </c:pt>
                <c:pt idx="468">
                  <c:v>44.789000000000001</c:v>
                </c:pt>
                <c:pt idx="469">
                  <c:v>44.789000000000001</c:v>
                </c:pt>
                <c:pt idx="470">
                  <c:v>44.68</c:v>
                </c:pt>
                <c:pt idx="471">
                  <c:v>44.68</c:v>
                </c:pt>
                <c:pt idx="472">
                  <c:v>44.575000000000003</c:v>
                </c:pt>
                <c:pt idx="473">
                  <c:v>44.575000000000003</c:v>
                </c:pt>
                <c:pt idx="474">
                  <c:v>44.467000000000006</c:v>
                </c:pt>
                <c:pt idx="475">
                  <c:v>44.467000000000006</c:v>
                </c:pt>
                <c:pt idx="476">
                  <c:v>44.358999999999995</c:v>
                </c:pt>
                <c:pt idx="477">
                  <c:v>44.358999999999995</c:v>
                </c:pt>
                <c:pt idx="478">
                  <c:v>44.252000000000002</c:v>
                </c:pt>
                <c:pt idx="479">
                  <c:v>44.252000000000002</c:v>
                </c:pt>
                <c:pt idx="480">
                  <c:v>44.197000000000003</c:v>
                </c:pt>
                <c:pt idx="481">
                  <c:v>44.197000000000003</c:v>
                </c:pt>
                <c:pt idx="482">
                  <c:v>44.097000000000001</c:v>
                </c:pt>
                <c:pt idx="483">
                  <c:v>44.097000000000001</c:v>
                </c:pt>
                <c:pt idx="484">
                  <c:v>44.037000000000006</c:v>
                </c:pt>
                <c:pt idx="485">
                  <c:v>44.037000000000006</c:v>
                </c:pt>
                <c:pt idx="486">
                  <c:v>43.943000000000005</c:v>
                </c:pt>
                <c:pt idx="487">
                  <c:v>43.943000000000005</c:v>
                </c:pt>
                <c:pt idx="488">
                  <c:v>43.851999999999997</c:v>
                </c:pt>
                <c:pt idx="489">
                  <c:v>43.851999999999997</c:v>
                </c:pt>
                <c:pt idx="490">
                  <c:v>43.765000000000008</c:v>
                </c:pt>
                <c:pt idx="491">
                  <c:v>43.765000000000008</c:v>
                </c:pt>
                <c:pt idx="492">
                  <c:v>43.715000000000003</c:v>
                </c:pt>
                <c:pt idx="493">
                  <c:v>43.715000000000003</c:v>
                </c:pt>
                <c:pt idx="494">
                  <c:v>43.672000000000004</c:v>
                </c:pt>
                <c:pt idx="495">
                  <c:v>43.672000000000004</c:v>
                </c:pt>
                <c:pt idx="496">
                  <c:v>43.612000000000002</c:v>
                </c:pt>
                <c:pt idx="497">
                  <c:v>43.612000000000002</c:v>
                </c:pt>
                <c:pt idx="498">
                  <c:v>43.558</c:v>
                </c:pt>
                <c:pt idx="499">
                  <c:v>43.558</c:v>
                </c:pt>
                <c:pt idx="500">
                  <c:v>43.498000000000005</c:v>
                </c:pt>
                <c:pt idx="501">
                  <c:v>43.498000000000005</c:v>
                </c:pt>
                <c:pt idx="502">
                  <c:v>43.467000000000006</c:v>
                </c:pt>
                <c:pt idx="503">
                  <c:v>43.467000000000006</c:v>
                </c:pt>
                <c:pt idx="504">
                  <c:v>43.438000000000002</c:v>
                </c:pt>
                <c:pt idx="505">
                  <c:v>43.438000000000002</c:v>
                </c:pt>
                <c:pt idx="506">
                  <c:v>43.473000000000006</c:v>
                </c:pt>
                <c:pt idx="507">
                  <c:v>43.473000000000006</c:v>
                </c:pt>
                <c:pt idx="508">
                  <c:v>43.42</c:v>
                </c:pt>
                <c:pt idx="509">
                  <c:v>43.42</c:v>
                </c:pt>
                <c:pt idx="510">
                  <c:v>43.367000000000004</c:v>
                </c:pt>
                <c:pt idx="511">
                  <c:v>43.367000000000004</c:v>
                </c:pt>
                <c:pt idx="512">
                  <c:v>43.313999999999993</c:v>
                </c:pt>
                <c:pt idx="513">
                  <c:v>43.313999999999993</c:v>
                </c:pt>
                <c:pt idx="514">
                  <c:v>43.260000000000005</c:v>
                </c:pt>
                <c:pt idx="515">
                  <c:v>43.260000000000005</c:v>
                </c:pt>
                <c:pt idx="516">
                  <c:v>43.211000000000006</c:v>
                </c:pt>
                <c:pt idx="517">
                  <c:v>43.211000000000006</c:v>
                </c:pt>
                <c:pt idx="518">
                  <c:v>43.162000000000006</c:v>
                </c:pt>
                <c:pt idx="519">
                  <c:v>43.162000000000006</c:v>
                </c:pt>
                <c:pt idx="520">
                  <c:v>43.111000000000004</c:v>
                </c:pt>
                <c:pt idx="521">
                  <c:v>43.111000000000004</c:v>
                </c:pt>
                <c:pt idx="522">
                  <c:v>43.06</c:v>
                </c:pt>
                <c:pt idx="523">
                  <c:v>43.06</c:v>
                </c:pt>
                <c:pt idx="524">
                  <c:v>43.01</c:v>
                </c:pt>
                <c:pt idx="525">
                  <c:v>43.01</c:v>
                </c:pt>
                <c:pt idx="526">
                  <c:v>42.96</c:v>
                </c:pt>
                <c:pt idx="527">
                  <c:v>42.96</c:v>
                </c:pt>
                <c:pt idx="528">
                  <c:v>42.91</c:v>
                </c:pt>
                <c:pt idx="529">
                  <c:v>42.91</c:v>
                </c:pt>
                <c:pt idx="530">
                  <c:v>42.86</c:v>
                </c:pt>
                <c:pt idx="531">
                  <c:v>42.86</c:v>
                </c:pt>
                <c:pt idx="532">
                  <c:v>42.813999999999993</c:v>
                </c:pt>
                <c:pt idx="533">
                  <c:v>42.813999999999993</c:v>
                </c:pt>
                <c:pt idx="534">
                  <c:v>42.763000000000012</c:v>
                </c:pt>
                <c:pt idx="535">
                  <c:v>42.763000000000012</c:v>
                </c:pt>
                <c:pt idx="536">
                  <c:v>42.714000000000006</c:v>
                </c:pt>
                <c:pt idx="537">
                  <c:v>42.714000000000006</c:v>
                </c:pt>
                <c:pt idx="538">
                  <c:v>42.664000000000001</c:v>
                </c:pt>
                <c:pt idx="539">
                  <c:v>42.664000000000001</c:v>
                </c:pt>
                <c:pt idx="540">
                  <c:v>42.616</c:v>
                </c:pt>
                <c:pt idx="541">
                  <c:v>42.616</c:v>
                </c:pt>
                <c:pt idx="542">
                  <c:v>42.57</c:v>
                </c:pt>
                <c:pt idx="543">
                  <c:v>42.57</c:v>
                </c:pt>
                <c:pt idx="544">
                  <c:v>42.521000000000001</c:v>
                </c:pt>
                <c:pt idx="545">
                  <c:v>42.521000000000001</c:v>
                </c:pt>
                <c:pt idx="546">
                  <c:v>42.472000000000001</c:v>
                </c:pt>
                <c:pt idx="547">
                  <c:v>42.472000000000001</c:v>
                </c:pt>
                <c:pt idx="548">
                  <c:v>42.424000000000007</c:v>
                </c:pt>
                <c:pt idx="549">
                  <c:v>42.424000000000007</c:v>
                </c:pt>
                <c:pt idx="550">
                  <c:v>42.375</c:v>
                </c:pt>
                <c:pt idx="551">
                  <c:v>42.375</c:v>
                </c:pt>
                <c:pt idx="552">
                  <c:v>42.317999999999998</c:v>
                </c:pt>
                <c:pt idx="553">
                  <c:v>42.317999999999998</c:v>
                </c:pt>
                <c:pt idx="554">
                  <c:v>42.265000000000008</c:v>
                </c:pt>
                <c:pt idx="555">
                  <c:v>42.265000000000008</c:v>
                </c:pt>
                <c:pt idx="556">
                  <c:v>42.217000000000006</c:v>
                </c:pt>
                <c:pt idx="557">
                  <c:v>42.217000000000006</c:v>
                </c:pt>
                <c:pt idx="558">
                  <c:v>42.167000000000002</c:v>
                </c:pt>
                <c:pt idx="559">
                  <c:v>42.167000000000002</c:v>
                </c:pt>
                <c:pt idx="560">
                  <c:v>42.114000000000004</c:v>
                </c:pt>
                <c:pt idx="561">
                  <c:v>42.114000000000004</c:v>
                </c:pt>
                <c:pt idx="562">
                  <c:v>42.064</c:v>
                </c:pt>
                <c:pt idx="563">
                  <c:v>42.064</c:v>
                </c:pt>
                <c:pt idx="564">
                  <c:v>42.019000000000005</c:v>
                </c:pt>
                <c:pt idx="565">
                  <c:v>42.019000000000005</c:v>
                </c:pt>
                <c:pt idx="566">
                  <c:v>41.974000000000004</c:v>
                </c:pt>
                <c:pt idx="567">
                  <c:v>41.974000000000004</c:v>
                </c:pt>
                <c:pt idx="568">
                  <c:v>41.924000000000007</c:v>
                </c:pt>
                <c:pt idx="569">
                  <c:v>41.924000000000007</c:v>
                </c:pt>
                <c:pt idx="570">
                  <c:v>41.875</c:v>
                </c:pt>
                <c:pt idx="571">
                  <c:v>41.875</c:v>
                </c:pt>
                <c:pt idx="572">
                  <c:v>41.825000000000003</c:v>
                </c:pt>
                <c:pt idx="573">
                  <c:v>41.825000000000003</c:v>
                </c:pt>
                <c:pt idx="574">
                  <c:v>41.775000000000006</c:v>
                </c:pt>
                <c:pt idx="575">
                  <c:v>41.775000000000006</c:v>
                </c:pt>
                <c:pt idx="576">
                  <c:v>41.725000000000009</c:v>
                </c:pt>
                <c:pt idx="577">
                  <c:v>41.725000000000009</c:v>
                </c:pt>
                <c:pt idx="578">
                  <c:v>41.677</c:v>
                </c:pt>
                <c:pt idx="579">
                  <c:v>41.677</c:v>
                </c:pt>
                <c:pt idx="580">
                  <c:v>41.604000000000006</c:v>
                </c:pt>
                <c:pt idx="581">
                  <c:v>41.604000000000006</c:v>
                </c:pt>
                <c:pt idx="582">
                  <c:v>41.55</c:v>
                </c:pt>
                <c:pt idx="583">
                  <c:v>41.55</c:v>
                </c:pt>
                <c:pt idx="584">
                  <c:v>41.5</c:v>
                </c:pt>
                <c:pt idx="585">
                  <c:v>41.5</c:v>
                </c:pt>
                <c:pt idx="586">
                  <c:v>41.446000000000005</c:v>
                </c:pt>
                <c:pt idx="587">
                  <c:v>41.446000000000005</c:v>
                </c:pt>
                <c:pt idx="588">
                  <c:v>41.366</c:v>
                </c:pt>
                <c:pt idx="589">
                  <c:v>41.366</c:v>
                </c:pt>
                <c:pt idx="590">
                  <c:v>41.768000000000008</c:v>
                </c:pt>
                <c:pt idx="591">
                  <c:v>41.768000000000008</c:v>
                </c:pt>
                <c:pt idx="592">
                  <c:v>41.711000000000006</c:v>
                </c:pt>
                <c:pt idx="593">
                  <c:v>41.711000000000006</c:v>
                </c:pt>
                <c:pt idx="594">
                  <c:v>41.661000000000001</c:v>
                </c:pt>
                <c:pt idx="595">
                  <c:v>41.661000000000001</c:v>
                </c:pt>
                <c:pt idx="596">
                  <c:v>41.615000000000002</c:v>
                </c:pt>
                <c:pt idx="597">
                  <c:v>41.615000000000002</c:v>
                </c:pt>
                <c:pt idx="598">
                  <c:v>41.569000000000003</c:v>
                </c:pt>
                <c:pt idx="599">
                  <c:v>41.569000000000003</c:v>
                </c:pt>
                <c:pt idx="600">
                  <c:v>41.523000000000003</c:v>
                </c:pt>
                <c:pt idx="601">
                  <c:v>41.523000000000003</c:v>
                </c:pt>
                <c:pt idx="602">
                  <c:v>41.477000000000004</c:v>
                </c:pt>
                <c:pt idx="603">
                  <c:v>41.477000000000004</c:v>
                </c:pt>
                <c:pt idx="604">
                  <c:v>41.427</c:v>
                </c:pt>
                <c:pt idx="605">
                  <c:v>41.427</c:v>
                </c:pt>
                <c:pt idx="606">
                  <c:v>41.376999999999995</c:v>
                </c:pt>
                <c:pt idx="607">
                  <c:v>41.376999999999995</c:v>
                </c:pt>
                <c:pt idx="608">
                  <c:v>41.327000000000005</c:v>
                </c:pt>
                <c:pt idx="609">
                  <c:v>41.327000000000005</c:v>
                </c:pt>
                <c:pt idx="610">
                  <c:v>41.277000000000001</c:v>
                </c:pt>
                <c:pt idx="611">
                  <c:v>41.277000000000001</c:v>
                </c:pt>
                <c:pt idx="612">
                  <c:v>41.227000000000011</c:v>
                </c:pt>
                <c:pt idx="613">
                  <c:v>41.227000000000011</c:v>
                </c:pt>
                <c:pt idx="614">
                  <c:v>41.177</c:v>
                </c:pt>
                <c:pt idx="615">
                  <c:v>41.177</c:v>
                </c:pt>
                <c:pt idx="616">
                  <c:v>41.127000000000002</c:v>
                </c:pt>
                <c:pt idx="617">
                  <c:v>41.127000000000002</c:v>
                </c:pt>
                <c:pt idx="618">
                  <c:v>41.077000000000005</c:v>
                </c:pt>
                <c:pt idx="619">
                  <c:v>41.077000000000005</c:v>
                </c:pt>
                <c:pt idx="620">
                  <c:v>41.027000000000001</c:v>
                </c:pt>
                <c:pt idx="621">
                  <c:v>41.027000000000001</c:v>
                </c:pt>
                <c:pt idx="622">
                  <c:v>40.077000000000005</c:v>
                </c:pt>
                <c:pt idx="623">
                  <c:v>40.077000000000005</c:v>
                </c:pt>
                <c:pt idx="624">
                  <c:v>40.027000000000001</c:v>
                </c:pt>
                <c:pt idx="625">
                  <c:v>40.027000000000001</c:v>
                </c:pt>
                <c:pt idx="626">
                  <c:v>39.97</c:v>
                </c:pt>
                <c:pt idx="627">
                  <c:v>39.97</c:v>
                </c:pt>
                <c:pt idx="628">
                  <c:v>39.92</c:v>
                </c:pt>
                <c:pt idx="629">
                  <c:v>39.92</c:v>
                </c:pt>
                <c:pt idx="630">
                  <c:v>39.870000000000005</c:v>
                </c:pt>
                <c:pt idx="631">
                  <c:v>39.870000000000005</c:v>
                </c:pt>
                <c:pt idx="632">
                  <c:v>39.815999999999995</c:v>
                </c:pt>
                <c:pt idx="633">
                  <c:v>39.815999999999995</c:v>
                </c:pt>
                <c:pt idx="634">
                  <c:v>39.766000000000012</c:v>
                </c:pt>
                <c:pt idx="635">
                  <c:v>39.766000000000012</c:v>
                </c:pt>
                <c:pt idx="636">
                  <c:v>39.716000000000001</c:v>
                </c:pt>
                <c:pt idx="637">
                  <c:v>39.716000000000001</c:v>
                </c:pt>
                <c:pt idx="638">
                  <c:v>39.664000000000001</c:v>
                </c:pt>
                <c:pt idx="639">
                  <c:v>39.664000000000001</c:v>
                </c:pt>
                <c:pt idx="640">
                  <c:v>39.613</c:v>
                </c:pt>
                <c:pt idx="641">
                  <c:v>39.613</c:v>
                </c:pt>
                <c:pt idx="642">
                  <c:v>39.561</c:v>
                </c:pt>
                <c:pt idx="643">
                  <c:v>39.561</c:v>
                </c:pt>
                <c:pt idx="644">
                  <c:v>39.508000000000003</c:v>
                </c:pt>
                <c:pt idx="645">
                  <c:v>39.508000000000003</c:v>
                </c:pt>
                <c:pt idx="646">
                  <c:v>39.457999999999998</c:v>
                </c:pt>
                <c:pt idx="647">
                  <c:v>39.457999999999998</c:v>
                </c:pt>
                <c:pt idx="648">
                  <c:v>39.408000000000001</c:v>
                </c:pt>
                <c:pt idx="649">
                  <c:v>39.408000000000001</c:v>
                </c:pt>
                <c:pt idx="650">
                  <c:v>39.353999999999999</c:v>
                </c:pt>
                <c:pt idx="651">
                  <c:v>39.353999999999999</c:v>
                </c:pt>
                <c:pt idx="652">
                  <c:v>39.300999999999995</c:v>
                </c:pt>
                <c:pt idx="653">
                  <c:v>39.300999999999995</c:v>
                </c:pt>
                <c:pt idx="654">
                  <c:v>39.247</c:v>
                </c:pt>
                <c:pt idx="655">
                  <c:v>39.247</c:v>
                </c:pt>
                <c:pt idx="656">
                  <c:v>39.191000000000003</c:v>
                </c:pt>
                <c:pt idx="657">
                  <c:v>39.191000000000003</c:v>
                </c:pt>
                <c:pt idx="658">
                  <c:v>39.137</c:v>
                </c:pt>
                <c:pt idx="659">
                  <c:v>39.137</c:v>
                </c:pt>
                <c:pt idx="660">
                  <c:v>39.083999999999996</c:v>
                </c:pt>
                <c:pt idx="661">
                  <c:v>39.083999999999996</c:v>
                </c:pt>
                <c:pt idx="662">
                  <c:v>39.031000000000006</c:v>
                </c:pt>
                <c:pt idx="663">
                  <c:v>39.031000000000006</c:v>
                </c:pt>
                <c:pt idx="664">
                  <c:v>38.979000000000006</c:v>
                </c:pt>
                <c:pt idx="665">
                  <c:v>38.979000000000006</c:v>
                </c:pt>
                <c:pt idx="666">
                  <c:v>38.924000000000007</c:v>
                </c:pt>
                <c:pt idx="667">
                  <c:v>38.924000000000007</c:v>
                </c:pt>
                <c:pt idx="668">
                  <c:v>38.868000000000002</c:v>
                </c:pt>
                <c:pt idx="669">
                  <c:v>38.868000000000002</c:v>
                </c:pt>
                <c:pt idx="670">
                  <c:v>38.811999999999998</c:v>
                </c:pt>
                <c:pt idx="671">
                  <c:v>38.811999999999998</c:v>
                </c:pt>
                <c:pt idx="672">
                  <c:v>38.757000000000005</c:v>
                </c:pt>
                <c:pt idx="673">
                  <c:v>38.757000000000005</c:v>
                </c:pt>
                <c:pt idx="674">
                  <c:v>38.702000000000005</c:v>
                </c:pt>
                <c:pt idx="675">
                  <c:v>38.702000000000005</c:v>
                </c:pt>
                <c:pt idx="676">
                  <c:v>38.646000000000001</c:v>
                </c:pt>
                <c:pt idx="677">
                  <c:v>38.646000000000001</c:v>
                </c:pt>
                <c:pt idx="678">
                  <c:v>38.590000000000003</c:v>
                </c:pt>
                <c:pt idx="679">
                  <c:v>38.590000000000003</c:v>
                </c:pt>
                <c:pt idx="680">
                  <c:v>38.535000000000004</c:v>
                </c:pt>
                <c:pt idx="681">
                  <c:v>38.535000000000004</c:v>
                </c:pt>
                <c:pt idx="682">
                  <c:v>38.479000000000006</c:v>
                </c:pt>
                <c:pt idx="683">
                  <c:v>38.479000000000006</c:v>
                </c:pt>
                <c:pt idx="684">
                  <c:v>38.422000000000004</c:v>
                </c:pt>
                <c:pt idx="685">
                  <c:v>38.422000000000004</c:v>
                </c:pt>
                <c:pt idx="686">
                  <c:v>38.365000000000002</c:v>
                </c:pt>
                <c:pt idx="687">
                  <c:v>38.365000000000002</c:v>
                </c:pt>
                <c:pt idx="688">
                  <c:v>38.309000000000005</c:v>
                </c:pt>
                <c:pt idx="689">
                  <c:v>38.309000000000005</c:v>
                </c:pt>
                <c:pt idx="690">
                  <c:v>38.251000000000005</c:v>
                </c:pt>
                <c:pt idx="691">
                  <c:v>38.251000000000005</c:v>
                </c:pt>
                <c:pt idx="692">
                  <c:v>38.193000000000012</c:v>
                </c:pt>
                <c:pt idx="693">
                  <c:v>38.193000000000012</c:v>
                </c:pt>
                <c:pt idx="694">
                  <c:v>38.136000000000003</c:v>
                </c:pt>
                <c:pt idx="695">
                  <c:v>38.136000000000003</c:v>
                </c:pt>
                <c:pt idx="696">
                  <c:v>38.078000000000003</c:v>
                </c:pt>
                <c:pt idx="697">
                  <c:v>38.078000000000003</c:v>
                </c:pt>
                <c:pt idx="698">
                  <c:v>38.028000000000006</c:v>
                </c:pt>
                <c:pt idx="699">
                  <c:v>38.028000000000006</c:v>
                </c:pt>
                <c:pt idx="700">
                  <c:v>37.978000000000002</c:v>
                </c:pt>
                <c:pt idx="701">
                  <c:v>37.978000000000002</c:v>
                </c:pt>
                <c:pt idx="702">
                  <c:v>37.928000000000004</c:v>
                </c:pt>
                <c:pt idx="703">
                  <c:v>37.928000000000004</c:v>
                </c:pt>
                <c:pt idx="704">
                  <c:v>37.878</c:v>
                </c:pt>
                <c:pt idx="705">
                  <c:v>37.878</c:v>
                </c:pt>
                <c:pt idx="706">
                  <c:v>37.828000000000003</c:v>
                </c:pt>
                <c:pt idx="707">
                  <c:v>37.828000000000003</c:v>
                </c:pt>
                <c:pt idx="708">
                  <c:v>37.778000000000006</c:v>
                </c:pt>
                <c:pt idx="709">
                  <c:v>37.778000000000006</c:v>
                </c:pt>
                <c:pt idx="710">
                  <c:v>37.728000000000009</c:v>
                </c:pt>
                <c:pt idx="711">
                  <c:v>37.728000000000009</c:v>
                </c:pt>
                <c:pt idx="712">
                  <c:v>37.687000000000005</c:v>
                </c:pt>
                <c:pt idx="713">
                  <c:v>37.687000000000005</c:v>
                </c:pt>
                <c:pt idx="714">
                  <c:v>37.630000000000003</c:v>
                </c:pt>
                <c:pt idx="715">
                  <c:v>37.630000000000003</c:v>
                </c:pt>
                <c:pt idx="716">
                  <c:v>37.58</c:v>
                </c:pt>
                <c:pt idx="717">
                  <c:v>37.58</c:v>
                </c:pt>
                <c:pt idx="718">
                  <c:v>37.53</c:v>
                </c:pt>
                <c:pt idx="719">
                  <c:v>37.53</c:v>
                </c:pt>
                <c:pt idx="720">
                  <c:v>37.480000000000004</c:v>
                </c:pt>
                <c:pt idx="721">
                  <c:v>37.480000000000004</c:v>
                </c:pt>
                <c:pt idx="722">
                  <c:v>37.425000000000004</c:v>
                </c:pt>
                <c:pt idx="723">
                  <c:v>37.425000000000004</c:v>
                </c:pt>
                <c:pt idx="724">
                  <c:v>37.370000000000005</c:v>
                </c:pt>
                <c:pt idx="725">
                  <c:v>37.370000000000005</c:v>
                </c:pt>
                <c:pt idx="726">
                  <c:v>37.32</c:v>
                </c:pt>
                <c:pt idx="727">
                  <c:v>37.32</c:v>
                </c:pt>
                <c:pt idx="728">
                  <c:v>37.270000000000003</c:v>
                </c:pt>
                <c:pt idx="729">
                  <c:v>37.270000000000003</c:v>
                </c:pt>
                <c:pt idx="730">
                  <c:v>37.220000000000006</c:v>
                </c:pt>
                <c:pt idx="731">
                  <c:v>37.220000000000006</c:v>
                </c:pt>
                <c:pt idx="732">
                  <c:v>37.169000000000011</c:v>
                </c:pt>
                <c:pt idx="733">
                  <c:v>37.169000000000011</c:v>
                </c:pt>
                <c:pt idx="734">
                  <c:v>36.910000000000004</c:v>
                </c:pt>
                <c:pt idx="735">
                  <c:v>36.910000000000004</c:v>
                </c:pt>
                <c:pt idx="736">
                  <c:v>36.910000000000004</c:v>
                </c:pt>
                <c:pt idx="737">
                  <c:v>36.86</c:v>
                </c:pt>
                <c:pt idx="738">
                  <c:v>36.86</c:v>
                </c:pt>
                <c:pt idx="739">
                  <c:v>36.86</c:v>
                </c:pt>
                <c:pt idx="740">
                  <c:v>36.809000000000005</c:v>
                </c:pt>
                <c:pt idx="741">
                  <c:v>36.809000000000005</c:v>
                </c:pt>
                <c:pt idx="742">
                  <c:v>36.809000000000005</c:v>
                </c:pt>
                <c:pt idx="743">
                  <c:v>36.758000000000003</c:v>
                </c:pt>
                <c:pt idx="744">
                  <c:v>36.758000000000003</c:v>
                </c:pt>
                <c:pt idx="745">
                  <c:v>36.758000000000003</c:v>
                </c:pt>
                <c:pt idx="746">
                  <c:v>36.706000000000003</c:v>
                </c:pt>
                <c:pt idx="747">
                  <c:v>36.706000000000003</c:v>
                </c:pt>
                <c:pt idx="748">
                  <c:v>36.706000000000003</c:v>
                </c:pt>
                <c:pt idx="749">
                  <c:v>36.653999999999996</c:v>
                </c:pt>
                <c:pt idx="750">
                  <c:v>36.653999999999996</c:v>
                </c:pt>
                <c:pt idx="751">
                  <c:v>36.653999999999996</c:v>
                </c:pt>
                <c:pt idx="752">
                  <c:v>36.603000000000002</c:v>
                </c:pt>
                <c:pt idx="753">
                  <c:v>36.603000000000002</c:v>
                </c:pt>
                <c:pt idx="754">
                  <c:v>36.603000000000002</c:v>
                </c:pt>
                <c:pt idx="755">
                  <c:v>36.556999999999995</c:v>
                </c:pt>
                <c:pt idx="756">
                  <c:v>36.556999999999995</c:v>
                </c:pt>
                <c:pt idx="757">
                  <c:v>36.556999999999995</c:v>
                </c:pt>
                <c:pt idx="758">
                  <c:v>36.499000000000002</c:v>
                </c:pt>
                <c:pt idx="759">
                  <c:v>36.499000000000002</c:v>
                </c:pt>
                <c:pt idx="760">
                  <c:v>36.499000000000002</c:v>
                </c:pt>
                <c:pt idx="761">
                  <c:v>36.446999999999996</c:v>
                </c:pt>
                <c:pt idx="762">
                  <c:v>36.446999999999996</c:v>
                </c:pt>
                <c:pt idx="763">
                  <c:v>36.446999999999996</c:v>
                </c:pt>
                <c:pt idx="764">
                  <c:v>36.395000000000003</c:v>
                </c:pt>
                <c:pt idx="765">
                  <c:v>36.395000000000003</c:v>
                </c:pt>
                <c:pt idx="766">
                  <c:v>36.395000000000003</c:v>
                </c:pt>
                <c:pt idx="767">
                  <c:v>36.343999999999994</c:v>
                </c:pt>
                <c:pt idx="768">
                  <c:v>36.343999999999994</c:v>
                </c:pt>
                <c:pt idx="769">
                  <c:v>36.343999999999994</c:v>
                </c:pt>
                <c:pt idx="770">
                  <c:v>36.292000000000009</c:v>
                </c:pt>
                <c:pt idx="771">
                  <c:v>36.292000000000009</c:v>
                </c:pt>
                <c:pt idx="772">
                  <c:v>36.292000000000009</c:v>
                </c:pt>
                <c:pt idx="773">
                  <c:v>36.24</c:v>
                </c:pt>
                <c:pt idx="774">
                  <c:v>36.24</c:v>
                </c:pt>
                <c:pt idx="775">
                  <c:v>36.24</c:v>
                </c:pt>
                <c:pt idx="776">
                  <c:v>36.188000000000002</c:v>
                </c:pt>
                <c:pt idx="777">
                  <c:v>36.188000000000002</c:v>
                </c:pt>
                <c:pt idx="778">
                  <c:v>36.188000000000002</c:v>
                </c:pt>
                <c:pt idx="779">
                  <c:v>36.137</c:v>
                </c:pt>
                <c:pt idx="780">
                  <c:v>36.137</c:v>
                </c:pt>
                <c:pt idx="781">
                  <c:v>36.137</c:v>
                </c:pt>
                <c:pt idx="782">
                  <c:v>36.085000000000001</c:v>
                </c:pt>
                <c:pt idx="783">
                  <c:v>36.085000000000001</c:v>
                </c:pt>
                <c:pt idx="784">
                  <c:v>36.085000000000001</c:v>
                </c:pt>
                <c:pt idx="785">
                  <c:v>36.033000000000001</c:v>
                </c:pt>
                <c:pt idx="786">
                  <c:v>36.033000000000001</c:v>
                </c:pt>
                <c:pt idx="787">
                  <c:v>36.033000000000001</c:v>
                </c:pt>
                <c:pt idx="788">
                  <c:v>35.980999999999995</c:v>
                </c:pt>
                <c:pt idx="789">
                  <c:v>35.980999999999995</c:v>
                </c:pt>
                <c:pt idx="790">
                  <c:v>35.980999999999995</c:v>
                </c:pt>
                <c:pt idx="791">
                  <c:v>35.929000000000002</c:v>
                </c:pt>
                <c:pt idx="792">
                  <c:v>35.929000000000002</c:v>
                </c:pt>
                <c:pt idx="793">
                  <c:v>35.929000000000002</c:v>
                </c:pt>
                <c:pt idx="794">
                  <c:v>35.876999999999995</c:v>
                </c:pt>
                <c:pt idx="795">
                  <c:v>35.876999999999995</c:v>
                </c:pt>
                <c:pt idx="796">
                  <c:v>35.876999999999995</c:v>
                </c:pt>
                <c:pt idx="797">
                  <c:v>35.825000000000003</c:v>
                </c:pt>
                <c:pt idx="798">
                  <c:v>35.825000000000003</c:v>
                </c:pt>
                <c:pt idx="799">
                  <c:v>35.825000000000003</c:v>
                </c:pt>
                <c:pt idx="800">
                  <c:v>35.774000000000001</c:v>
                </c:pt>
                <c:pt idx="801">
                  <c:v>35.774000000000001</c:v>
                </c:pt>
                <c:pt idx="802">
                  <c:v>35.774000000000001</c:v>
                </c:pt>
                <c:pt idx="803">
                  <c:v>35.723000000000013</c:v>
                </c:pt>
                <c:pt idx="804">
                  <c:v>35.723000000000013</c:v>
                </c:pt>
                <c:pt idx="805">
                  <c:v>35.723000000000013</c:v>
                </c:pt>
                <c:pt idx="806">
                  <c:v>35.673000000000002</c:v>
                </c:pt>
                <c:pt idx="807">
                  <c:v>35.673000000000002</c:v>
                </c:pt>
                <c:pt idx="808">
                  <c:v>35.673000000000002</c:v>
                </c:pt>
                <c:pt idx="809">
                  <c:v>35.636000000000003</c:v>
                </c:pt>
                <c:pt idx="810">
                  <c:v>35.636000000000003</c:v>
                </c:pt>
                <c:pt idx="811">
                  <c:v>35.636000000000003</c:v>
                </c:pt>
                <c:pt idx="812">
                  <c:v>35.606000000000002</c:v>
                </c:pt>
                <c:pt idx="813">
                  <c:v>35.606000000000002</c:v>
                </c:pt>
                <c:pt idx="814">
                  <c:v>35.606000000000002</c:v>
                </c:pt>
                <c:pt idx="815">
                  <c:v>35.541000000000004</c:v>
                </c:pt>
                <c:pt idx="816">
                  <c:v>35.541000000000004</c:v>
                </c:pt>
                <c:pt idx="817">
                  <c:v>35.541000000000004</c:v>
                </c:pt>
                <c:pt idx="818">
                  <c:v>35.476000000000006</c:v>
                </c:pt>
                <c:pt idx="819">
                  <c:v>35.476000000000006</c:v>
                </c:pt>
                <c:pt idx="820">
                  <c:v>35.476000000000006</c:v>
                </c:pt>
                <c:pt idx="821">
                  <c:v>35.410999999999994</c:v>
                </c:pt>
                <c:pt idx="822">
                  <c:v>35.410999999999994</c:v>
                </c:pt>
                <c:pt idx="823">
                  <c:v>35.410999999999994</c:v>
                </c:pt>
                <c:pt idx="824">
                  <c:v>35.357999999999997</c:v>
                </c:pt>
                <c:pt idx="825">
                  <c:v>35.357999999999997</c:v>
                </c:pt>
                <c:pt idx="826">
                  <c:v>35.357999999999997</c:v>
                </c:pt>
                <c:pt idx="827">
                  <c:v>35.303000000000004</c:v>
                </c:pt>
                <c:pt idx="828">
                  <c:v>35.303000000000004</c:v>
                </c:pt>
                <c:pt idx="829">
                  <c:v>35.303000000000004</c:v>
                </c:pt>
                <c:pt idx="830">
                  <c:v>35.248000000000005</c:v>
                </c:pt>
                <c:pt idx="831">
                  <c:v>35.248000000000005</c:v>
                </c:pt>
                <c:pt idx="832">
                  <c:v>35.248000000000005</c:v>
                </c:pt>
                <c:pt idx="833">
                  <c:v>35.197000000000003</c:v>
                </c:pt>
                <c:pt idx="834">
                  <c:v>35.197000000000003</c:v>
                </c:pt>
                <c:pt idx="835">
                  <c:v>35.197000000000003</c:v>
                </c:pt>
                <c:pt idx="836">
                  <c:v>35.141000000000005</c:v>
                </c:pt>
                <c:pt idx="837">
                  <c:v>35.141000000000005</c:v>
                </c:pt>
                <c:pt idx="838">
                  <c:v>35.141000000000005</c:v>
                </c:pt>
                <c:pt idx="839">
                  <c:v>35.085000000000001</c:v>
                </c:pt>
                <c:pt idx="840">
                  <c:v>35.085000000000001</c:v>
                </c:pt>
                <c:pt idx="841">
                  <c:v>35.085000000000001</c:v>
                </c:pt>
                <c:pt idx="842">
                  <c:v>35.032000000000004</c:v>
                </c:pt>
                <c:pt idx="843">
                  <c:v>35.032000000000004</c:v>
                </c:pt>
                <c:pt idx="844">
                  <c:v>35.032000000000004</c:v>
                </c:pt>
                <c:pt idx="845">
                  <c:v>34.979000000000006</c:v>
                </c:pt>
                <c:pt idx="846">
                  <c:v>34.979000000000006</c:v>
                </c:pt>
                <c:pt idx="847">
                  <c:v>34.979000000000006</c:v>
                </c:pt>
                <c:pt idx="848">
                  <c:v>34.926000000000002</c:v>
                </c:pt>
                <c:pt idx="849">
                  <c:v>34.926000000000002</c:v>
                </c:pt>
                <c:pt idx="850">
                  <c:v>34.926000000000002</c:v>
                </c:pt>
                <c:pt idx="851">
                  <c:v>34.873000000000005</c:v>
                </c:pt>
                <c:pt idx="852">
                  <c:v>34.873000000000005</c:v>
                </c:pt>
                <c:pt idx="853">
                  <c:v>34.873000000000005</c:v>
                </c:pt>
                <c:pt idx="854">
                  <c:v>34.816999999999993</c:v>
                </c:pt>
                <c:pt idx="855">
                  <c:v>34.816999999999993</c:v>
                </c:pt>
                <c:pt idx="856">
                  <c:v>34.816999999999993</c:v>
                </c:pt>
                <c:pt idx="857">
                  <c:v>34.759</c:v>
                </c:pt>
                <c:pt idx="858">
                  <c:v>34.759</c:v>
                </c:pt>
                <c:pt idx="859">
                  <c:v>34.759</c:v>
                </c:pt>
                <c:pt idx="860">
                  <c:v>34.707000000000001</c:v>
                </c:pt>
                <c:pt idx="861">
                  <c:v>34.707000000000001</c:v>
                </c:pt>
                <c:pt idx="862">
                  <c:v>34.707000000000001</c:v>
                </c:pt>
                <c:pt idx="863">
                  <c:v>34.649000000000001</c:v>
                </c:pt>
                <c:pt idx="864">
                  <c:v>34.649000000000001</c:v>
                </c:pt>
                <c:pt idx="865">
                  <c:v>34.649000000000001</c:v>
                </c:pt>
                <c:pt idx="866">
                  <c:v>34.591000000000001</c:v>
                </c:pt>
                <c:pt idx="867">
                  <c:v>34.591000000000001</c:v>
                </c:pt>
                <c:pt idx="868">
                  <c:v>34.591000000000001</c:v>
                </c:pt>
                <c:pt idx="869">
                  <c:v>34.532000000000004</c:v>
                </c:pt>
                <c:pt idx="870">
                  <c:v>34.532000000000004</c:v>
                </c:pt>
                <c:pt idx="871">
                  <c:v>34.532000000000004</c:v>
                </c:pt>
                <c:pt idx="872">
                  <c:v>34.477000000000004</c:v>
                </c:pt>
                <c:pt idx="873">
                  <c:v>34.477000000000004</c:v>
                </c:pt>
                <c:pt idx="874">
                  <c:v>34.477000000000004</c:v>
                </c:pt>
                <c:pt idx="875">
                  <c:v>34.422000000000004</c:v>
                </c:pt>
                <c:pt idx="876">
                  <c:v>34.422000000000004</c:v>
                </c:pt>
                <c:pt idx="877">
                  <c:v>34.422000000000004</c:v>
                </c:pt>
                <c:pt idx="878">
                  <c:v>34.366</c:v>
                </c:pt>
                <c:pt idx="879">
                  <c:v>34.366</c:v>
                </c:pt>
                <c:pt idx="880">
                  <c:v>34.366</c:v>
                </c:pt>
                <c:pt idx="881">
                  <c:v>30.728000000000002</c:v>
                </c:pt>
                <c:pt idx="882">
                  <c:v>30.728000000000002</c:v>
                </c:pt>
                <c:pt idx="883">
                  <c:v>30.728000000000002</c:v>
                </c:pt>
                <c:pt idx="884">
                  <c:v>30.678000000000001</c:v>
                </c:pt>
                <c:pt idx="885">
                  <c:v>30.678000000000001</c:v>
                </c:pt>
                <c:pt idx="886">
                  <c:v>30.678000000000001</c:v>
                </c:pt>
                <c:pt idx="887">
                  <c:v>30.628</c:v>
                </c:pt>
                <c:pt idx="888">
                  <c:v>30.628</c:v>
                </c:pt>
                <c:pt idx="889">
                  <c:v>30.628</c:v>
                </c:pt>
                <c:pt idx="890">
                  <c:v>30.577999999999999</c:v>
                </c:pt>
                <c:pt idx="891">
                  <c:v>30.577999999999999</c:v>
                </c:pt>
                <c:pt idx="892">
                  <c:v>30.577999999999999</c:v>
                </c:pt>
                <c:pt idx="893">
                  <c:v>30.529</c:v>
                </c:pt>
                <c:pt idx="894">
                  <c:v>30.529</c:v>
                </c:pt>
                <c:pt idx="895">
                  <c:v>30.529</c:v>
                </c:pt>
                <c:pt idx="896">
                  <c:v>30.484000000000002</c:v>
                </c:pt>
                <c:pt idx="897">
                  <c:v>30.484000000000002</c:v>
                </c:pt>
                <c:pt idx="898">
                  <c:v>30.484000000000002</c:v>
                </c:pt>
                <c:pt idx="899">
                  <c:v>30.439</c:v>
                </c:pt>
                <c:pt idx="900">
                  <c:v>30.439</c:v>
                </c:pt>
                <c:pt idx="901">
                  <c:v>30.439</c:v>
                </c:pt>
                <c:pt idx="902">
                  <c:v>30.393999999999995</c:v>
                </c:pt>
                <c:pt idx="903">
                  <c:v>30.393999999999995</c:v>
                </c:pt>
                <c:pt idx="904">
                  <c:v>30.393999999999995</c:v>
                </c:pt>
                <c:pt idx="905">
                  <c:v>30.349</c:v>
                </c:pt>
                <c:pt idx="906">
                  <c:v>30.349</c:v>
                </c:pt>
                <c:pt idx="907">
                  <c:v>30.349</c:v>
                </c:pt>
                <c:pt idx="908">
                  <c:v>30.303999999999995</c:v>
                </c:pt>
                <c:pt idx="909">
                  <c:v>30.303999999999995</c:v>
                </c:pt>
                <c:pt idx="910">
                  <c:v>30.303999999999995</c:v>
                </c:pt>
                <c:pt idx="911">
                  <c:v>30.257000000000001</c:v>
                </c:pt>
                <c:pt idx="912">
                  <c:v>30.257000000000001</c:v>
                </c:pt>
                <c:pt idx="913">
                  <c:v>30.257000000000001</c:v>
                </c:pt>
                <c:pt idx="914">
                  <c:v>30.21</c:v>
                </c:pt>
                <c:pt idx="915">
                  <c:v>30.21</c:v>
                </c:pt>
                <c:pt idx="916">
                  <c:v>30.21</c:v>
                </c:pt>
                <c:pt idx="917">
                  <c:v>30.163</c:v>
                </c:pt>
                <c:pt idx="918">
                  <c:v>30.163</c:v>
                </c:pt>
                <c:pt idx="919">
                  <c:v>30.163</c:v>
                </c:pt>
                <c:pt idx="920">
                  <c:v>30.116000000000003</c:v>
                </c:pt>
                <c:pt idx="921">
                  <c:v>30.116000000000003</c:v>
                </c:pt>
                <c:pt idx="922">
                  <c:v>30.116000000000003</c:v>
                </c:pt>
                <c:pt idx="923">
                  <c:v>30.068999999999996</c:v>
                </c:pt>
                <c:pt idx="924">
                  <c:v>30.068999999999996</c:v>
                </c:pt>
                <c:pt idx="925">
                  <c:v>30.068999999999996</c:v>
                </c:pt>
                <c:pt idx="926">
                  <c:v>30.021999999999995</c:v>
                </c:pt>
                <c:pt idx="927">
                  <c:v>30.021999999999995</c:v>
                </c:pt>
                <c:pt idx="928">
                  <c:v>30.021999999999995</c:v>
                </c:pt>
                <c:pt idx="929">
                  <c:v>29.974</c:v>
                </c:pt>
                <c:pt idx="930">
                  <c:v>29.974</c:v>
                </c:pt>
                <c:pt idx="931">
                  <c:v>29.974</c:v>
                </c:pt>
                <c:pt idx="932">
                  <c:v>29.925999999999991</c:v>
                </c:pt>
                <c:pt idx="933">
                  <c:v>29.925999999999991</c:v>
                </c:pt>
                <c:pt idx="934">
                  <c:v>29.925999999999991</c:v>
                </c:pt>
                <c:pt idx="935">
                  <c:v>29.878</c:v>
                </c:pt>
                <c:pt idx="936">
                  <c:v>29.878</c:v>
                </c:pt>
                <c:pt idx="937">
                  <c:v>29.878</c:v>
                </c:pt>
                <c:pt idx="938">
                  <c:v>29.830000000000002</c:v>
                </c:pt>
                <c:pt idx="939">
                  <c:v>29.830000000000002</c:v>
                </c:pt>
                <c:pt idx="940">
                  <c:v>29.830000000000002</c:v>
                </c:pt>
                <c:pt idx="941">
                  <c:v>29.781999999999996</c:v>
                </c:pt>
                <c:pt idx="942">
                  <c:v>29.781999999999996</c:v>
                </c:pt>
                <c:pt idx="943">
                  <c:v>29.781999999999996</c:v>
                </c:pt>
                <c:pt idx="944">
                  <c:v>29.724999999999998</c:v>
                </c:pt>
                <c:pt idx="945">
                  <c:v>29.724999999999998</c:v>
                </c:pt>
                <c:pt idx="946">
                  <c:v>29.724999999999998</c:v>
                </c:pt>
                <c:pt idx="947">
                  <c:v>29.667999999999999</c:v>
                </c:pt>
                <c:pt idx="948">
                  <c:v>29.667999999999999</c:v>
                </c:pt>
                <c:pt idx="949">
                  <c:v>29.667999999999999</c:v>
                </c:pt>
                <c:pt idx="950">
                  <c:v>29.611000000000004</c:v>
                </c:pt>
                <c:pt idx="951">
                  <c:v>29.611000000000004</c:v>
                </c:pt>
                <c:pt idx="952">
                  <c:v>29.611000000000004</c:v>
                </c:pt>
                <c:pt idx="953">
                  <c:v>29.553999999999995</c:v>
                </c:pt>
                <c:pt idx="954">
                  <c:v>29.553999999999995</c:v>
                </c:pt>
                <c:pt idx="955">
                  <c:v>29.553999999999995</c:v>
                </c:pt>
                <c:pt idx="956">
                  <c:v>29.497</c:v>
                </c:pt>
                <c:pt idx="957">
                  <c:v>29.497</c:v>
                </c:pt>
                <c:pt idx="958">
                  <c:v>29.497</c:v>
                </c:pt>
                <c:pt idx="959">
                  <c:v>29.439</c:v>
                </c:pt>
                <c:pt idx="960">
                  <c:v>29.439</c:v>
                </c:pt>
                <c:pt idx="961">
                  <c:v>29.439</c:v>
                </c:pt>
                <c:pt idx="962">
                  <c:v>25.725999999999996</c:v>
                </c:pt>
                <c:pt idx="963">
                  <c:v>25.725999999999996</c:v>
                </c:pt>
                <c:pt idx="964">
                  <c:v>25.725999999999996</c:v>
                </c:pt>
                <c:pt idx="965">
                  <c:v>25.666</c:v>
                </c:pt>
                <c:pt idx="966">
                  <c:v>25.666</c:v>
                </c:pt>
                <c:pt idx="967">
                  <c:v>25.666</c:v>
                </c:pt>
                <c:pt idx="968">
                  <c:v>25.616000000000003</c:v>
                </c:pt>
                <c:pt idx="969">
                  <c:v>25.616000000000003</c:v>
                </c:pt>
                <c:pt idx="970">
                  <c:v>25.616000000000003</c:v>
                </c:pt>
                <c:pt idx="971">
                  <c:v>25.564</c:v>
                </c:pt>
                <c:pt idx="972">
                  <c:v>25.564</c:v>
                </c:pt>
                <c:pt idx="973">
                  <c:v>25.564</c:v>
                </c:pt>
                <c:pt idx="974">
                  <c:v>25.510999999999999</c:v>
                </c:pt>
                <c:pt idx="975">
                  <c:v>25.510999999999999</c:v>
                </c:pt>
                <c:pt idx="976">
                  <c:v>25.510999999999999</c:v>
                </c:pt>
                <c:pt idx="977">
                  <c:v>25.459</c:v>
                </c:pt>
                <c:pt idx="978">
                  <c:v>25.459</c:v>
                </c:pt>
                <c:pt idx="979">
                  <c:v>25.459</c:v>
                </c:pt>
                <c:pt idx="980">
                  <c:v>25.404</c:v>
                </c:pt>
                <c:pt idx="981">
                  <c:v>25.404</c:v>
                </c:pt>
                <c:pt idx="982">
                  <c:v>25.404</c:v>
                </c:pt>
                <c:pt idx="983">
                  <c:v>25.349</c:v>
                </c:pt>
                <c:pt idx="984">
                  <c:v>25.349</c:v>
                </c:pt>
                <c:pt idx="985">
                  <c:v>25.349</c:v>
                </c:pt>
                <c:pt idx="986">
                  <c:v>25.294</c:v>
                </c:pt>
                <c:pt idx="987">
                  <c:v>25.294</c:v>
                </c:pt>
                <c:pt idx="988">
                  <c:v>25.294</c:v>
                </c:pt>
                <c:pt idx="989">
                  <c:v>25.236000000000001</c:v>
                </c:pt>
                <c:pt idx="990">
                  <c:v>25.236000000000001</c:v>
                </c:pt>
                <c:pt idx="991">
                  <c:v>25.236000000000001</c:v>
                </c:pt>
                <c:pt idx="992">
                  <c:v>25.184000000000001</c:v>
                </c:pt>
                <c:pt idx="993">
                  <c:v>25.184000000000001</c:v>
                </c:pt>
                <c:pt idx="994">
                  <c:v>25.184000000000001</c:v>
                </c:pt>
                <c:pt idx="995">
                  <c:v>25.125</c:v>
                </c:pt>
                <c:pt idx="996">
                  <c:v>25.125</c:v>
                </c:pt>
                <c:pt idx="997">
                  <c:v>25.125</c:v>
                </c:pt>
                <c:pt idx="998">
                  <c:v>25.068999999999996</c:v>
                </c:pt>
                <c:pt idx="999">
                  <c:v>25.068999999999996</c:v>
                </c:pt>
                <c:pt idx="1000">
                  <c:v>25.068999999999996</c:v>
                </c:pt>
                <c:pt idx="1001">
                  <c:v>25.012</c:v>
                </c:pt>
                <c:pt idx="1002">
                  <c:v>25.012</c:v>
                </c:pt>
                <c:pt idx="1003">
                  <c:v>25.012</c:v>
                </c:pt>
                <c:pt idx="1004">
                  <c:v>24.952999999999996</c:v>
                </c:pt>
                <c:pt idx="1005">
                  <c:v>24.952999999999996</c:v>
                </c:pt>
                <c:pt idx="1006">
                  <c:v>24.952999999999996</c:v>
                </c:pt>
                <c:pt idx="1007">
                  <c:v>24.899000000000001</c:v>
                </c:pt>
                <c:pt idx="1008">
                  <c:v>24.899000000000001</c:v>
                </c:pt>
                <c:pt idx="1009">
                  <c:v>24.899000000000001</c:v>
                </c:pt>
                <c:pt idx="1010">
                  <c:v>24.850999999999999</c:v>
                </c:pt>
                <c:pt idx="1011">
                  <c:v>24.850999999999999</c:v>
                </c:pt>
                <c:pt idx="1012">
                  <c:v>24.850999999999999</c:v>
                </c:pt>
                <c:pt idx="1013">
                  <c:v>24.792000000000002</c:v>
                </c:pt>
                <c:pt idx="1014">
                  <c:v>24.792000000000002</c:v>
                </c:pt>
                <c:pt idx="1015">
                  <c:v>24.792000000000002</c:v>
                </c:pt>
                <c:pt idx="1016">
                  <c:v>24.736000000000001</c:v>
                </c:pt>
                <c:pt idx="1017">
                  <c:v>24.736000000000001</c:v>
                </c:pt>
                <c:pt idx="1018">
                  <c:v>24.736000000000001</c:v>
                </c:pt>
                <c:pt idx="1019">
                  <c:v>24.672000000000001</c:v>
                </c:pt>
                <c:pt idx="1020">
                  <c:v>24.672000000000001</c:v>
                </c:pt>
                <c:pt idx="1021">
                  <c:v>24.672000000000001</c:v>
                </c:pt>
                <c:pt idx="1022">
                  <c:v>24.617000000000004</c:v>
                </c:pt>
                <c:pt idx="1023">
                  <c:v>24.617000000000004</c:v>
                </c:pt>
                <c:pt idx="1024">
                  <c:v>24.617000000000004</c:v>
                </c:pt>
                <c:pt idx="1025">
                  <c:v>24.565999999999995</c:v>
                </c:pt>
                <c:pt idx="1026">
                  <c:v>24.565999999999995</c:v>
                </c:pt>
                <c:pt idx="1027">
                  <c:v>24.565999999999995</c:v>
                </c:pt>
                <c:pt idx="1028">
                  <c:v>24.507000000000001</c:v>
                </c:pt>
                <c:pt idx="1029">
                  <c:v>24.507000000000001</c:v>
                </c:pt>
                <c:pt idx="1030">
                  <c:v>24.507000000000001</c:v>
                </c:pt>
                <c:pt idx="1031">
                  <c:v>24.452000000000002</c:v>
                </c:pt>
                <c:pt idx="1032">
                  <c:v>24.452000000000002</c:v>
                </c:pt>
                <c:pt idx="1033">
                  <c:v>24.452000000000002</c:v>
                </c:pt>
                <c:pt idx="1034">
                  <c:v>24.398</c:v>
                </c:pt>
                <c:pt idx="1035">
                  <c:v>24.398</c:v>
                </c:pt>
                <c:pt idx="1036">
                  <c:v>24.398</c:v>
                </c:pt>
                <c:pt idx="1037">
                  <c:v>24.34</c:v>
                </c:pt>
                <c:pt idx="1038">
                  <c:v>24.34</c:v>
                </c:pt>
                <c:pt idx="1039">
                  <c:v>24.34</c:v>
                </c:pt>
                <c:pt idx="1040">
                  <c:v>24.29</c:v>
                </c:pt>
                <c:pt idx="1041">
                  <c:v>24.29</c:v>
                </c:pt>
                <c:pt idx="1042">
                  <c:v>24.29</c:v>
                </c:pt>
                <c:pt idx="1043">
                  <c:v>24.24</c:v>
                </c:pt>
                <c:pt idx="1044">
                  <c:v>24.24</c:v>
                </c:pt>
                <c:pt idx="1045">
                  <c:v>24.24</c:v>
                </c:pt>
                <c:pt idx="1046">
                  <c:v>24.19</c:v>
                </c:pt>
                <c:pt idx="1047">
                  <c:v>24.19</c:v>
                </c:pt>
                <c:pt idx="1048">
                  <c:v>24.19</c:v>
                </c:pt>
                <c:pt idx="1049">
                  <c:v>24.14</c:v>
                </c:pt>
                <c:pt idx="1050">
                  <c:v>24.14</c:v>
                </c:pt>
                <c:pt idx="1051">
                  <c:v>24.14</c:v>
                </c:pt>
                <c:pt idx="1052">
                  <c:v>24.09</c:v>
                </c:pt>
                <c:pt idx="1053">
                  <c:v>24.09</c:v>
                </c:pt>
                <c:pt idx="1054">
                  <c:v>24.09</c:v>
                </c:pt>
                <c:pt idx="1055">
                  <c:v>24.04</c:v>
                </c:pt>
                <c:pt idx="1056">
                  <c:v>24.04</c:v>
                </c:pt>
                <c:pt idx="1057">
                  <c:v>24.04</c:v>
                </c:pt>
                <c:pt idx="1058">
                  <c:v>23.99</c:v>
                </c:pt>
                <c:pt idx="1059">
                  <c:v>23.99</c:v>
                </c:pt>
                <c:pt idx="1060">
                  <c:v>23.99</c:v>
                </c:pt>
                <c:pt idx="1061">
                  <c:v>23.939999999999998</c:v>
                </c:pt>
                <c:pt idx="1062">
                  <c:v>23.939999999999998</c:v>
                </c:pt>
                <c:pt idx="1063">
                  <c:v>23.939999999999998</c:v>
                </c:pt>
                <c:pt idx="1064">
                  <c:v>23.891999999999999</c:v>
                </c:pt>
                <c:pt idx="1065">
                  <c:v>23.891999999999999</c:v>
                </c:pt>
                <c:pt idx="1066">
                  <c:v>23.891999999999999</c:v>
                </c:pt>
                <c:pt idx="1067">
                  <c:v>23.844000000000001</c:v>
                </c:pt>
                <c:pt idx="1068">
                  <c:v>23.844000000000001</c:v>
                </c:pt>
                <c:pt idx="1069">
                  <c:v>23.844000000000001</c:v>
                </c:pt>
                <c:pt idx="1070">
                  <c:v>23.79</c:v>
                </c:pt>
                <c:pt idx="1071">
                  <c:v>23.79</c:v>
                </c:pt>
                <c:pt idx="1072">
                  <c:v>23.79</c:v>
                </c:pt>
                <c:pt idx="1073">
                  <c:v>23.736000000000001</c:v>
                </c:pt>
                <c:pt idx="1074">
                  <c:v>23.736000000000001</c:v>
                </c:pt>
                <c:pt idx="1075">
                  <c:v>23.736000000000001</c:v>
                </c:pt>
                <c:pt idx="1076">
                  <c:v>23.681999999999999</c:v>
                </c:pt>
                <c:pt idx="1077">
                  <c:v>23.681999999999999</c:v>
                </c:pt>
                <c:pt idx="1078">
                  <c:v>23.681999999999999</c:v>
                </c:pt>
                <c:pt idx="1079">
                  <c:v>23.628</c:v>
                </c:pt>
                <c:pt idx="1080">
                  <c:v>23.628</c:v>
                </c:pt>
                <c:pt idx="1081">
                  <c:v>23.628</c:v>
                </c:pt>
                <c:pt idx="1082">
                  <c:v>23.574000000000005</c:v>
                </c:pt>
                <c:pt idx="1083">
                  <c:v>23.574000000000005</c:v>
                </c:pt>
                <c:pt idx="1084">
                  <c:v>23.574000000000005</c:v>
                </c:pt>
                <c:pt idx="1085">
                  <c:v>23.52</c:v>
                </c:pt>
                <c:pt idx="1086">
                  <c:v>23.52</c:v>
                </c:pt>
                <c:pt idx="1087">
                  <c:v>23.52</c:v>
                </c:pt>
                <c:pt idx="1088">
                  <c:v>23.465999999999998</c:v>
                </c:pt>
                <c:pt idx="1089">
                  <c:v>23.465999999999998</c:v>
                </c:pt>
                <c:pt idx="1090">
                  <c:v>23.465999999999998</c:v>
                </c:pt>
                <c:pt idx="1091">
                  <c:v>23.419999999999998</c:v>
                </c:pt>
                <c:pt idx="1092">
                  <c:v>23.419999999999998</c:v>
                </c:pt>
                <c:pt idx="1093">
                  <c:v>23.419999999999998</c:v>
                </c:pt>
                <c:pt idx="1094">
                  <c:v>23.373999999999999</c:v>
                </c:pt>
                <c:pt idx="1095">
                  <c:v>23.373999999999999</c:v>
                </c:pt>
                <c:pt idx="1096">
                  <c:v>23.373999999999999</c:v>
                </c:pt>
                <c:pt idx="1097">
                  <c:v>23.327999999999999</c:v>
                </c:pt>
                <c:pt idx="1098">
                  <c:v>23.327999999999999</c:v>
                </c:pt>
                <c:pt idx="1099">
                  <c:v>23.327999999999999</c:v>
                </c:pt>
                <c:pt idx="1100">
                  <c:v>23.281999999999996</c:v>
                </c:pt>
                <c:pt idx="1101">
                  <c:v>23.281999999999996</c:v>
                </c:pt>
                <c:pt idx="1102">
                  <c:v>23.281999999999996</c:v>
                </c:pt>
                <c:pt idx="1103">
                  <c:v>23.236000000000001</c:v>
                </c:pt>
                <c:pt idx="1104">
                  <c:v>23.236000000000001</c:v>
                </c:pt>
                <c:pt idx="1105">
                  <c:v>23.236000000000001</c:v>
                </c:pt>
                <c:pt idx="1106">
                  <c:v>23.16</c:v>
                </c:pt>
                <c:pt idx="1107">
                  <c:v>23.16</c:v>
                </c:pt>
                <c:pt idx="1108">
                  <c:v>23.16</c:v>
                </c:pt>
                <c:pt idx="1109">
                  <c:v>23.119000000000003</c:v>
                </c:pt>
                <c:pt idx="1110">
                  <c:v>23.119000000000003</c:v>
                </c:pt>
                <c:pt idx="1111">
                  <c:v>23.119000000000003</c:v>
                </c:pt>
                <c:pt idx="1112">
                  <c:v>23.074000000000005</c:v>
                </c:pt>
                <c:pt idx="1113">
                  <c:v>23.074000000000005</c:v>
                </c:pt>
                <c:pt idx="1114">
                  <c:v>23.074000000000005</c:v>
                </c:pt>
                <c:pt idx="1115">
                  <c:v>23.024000000000001</c:v>
                </c:pt>
                <c:pt idx="1116">
                  <c:v>23.024000000000001</c:v>
                </c:pt>
                <c:pt idx="1117">
                  <c:v>23.024000000000001</c:v>
                </c:pt>
                <c:pt idx="1118">
                  <c:v>22.971</c:v>
                </c:pt>
                <c:pt idx="1119">
                  <c:v>22.971</c:v>
                </c:pt>
                <c:pt idx="1120">
                  <c:v>22.971</c:v>
                </c:pt>
                <c:pt idx="1121">
                  <c:v>22.917000000000005</c:v>
                </c:pt>
                <c:pt idx="1122">
                  <c:v>22.917000000000005</c:v>
                </c:pt>
                <c:pt idx="1123">
                  <c:v>22.917000000000005</c:v>
                </c:pt>
                <c:pt idx="1124">
                  <c:v>22.863</c:v>
                </c:pt>
                <c:pt idx="1125">
                  <c:v>22.863</c:v>
                </c:pt>
                <c:pt idx="1126">
                  <c:v>22.863</c:v>
                </c:pt>
                <c:pt idx="1127">
                  <c:v>22.809000000000001</c:v>
                </c:pt>
                <c:pt idx="1128">
                  <c:v>22.809000000000001</c:v>
                </c:pt>
                <c:pt idx="1129">
                  <c:v>22.809000000000001</c:v>
                </c:pt>
                <c:pt idx="1130">
                  <c:v>22.754999999999999</c:v>
                </c:pt>
                <c:pt idx="1131">
                  <c:v>22.754999999999999</c:v>
                </c:pt>
                <c:pt idx="1132">
                  <c:v>22.754999999999999</c:v>
                </c:pt>
                <c:pt idx="1133">
                  <c:v>22.701000000000001</c:v>
                </c:pt>
                <c:pt idx="1134">
                  <c:v>22.701000000000001</c:v>
                </c:pt>
                <c:pt idx="1135">
                  <c:v>22.701000000000001</c:v>
                </c:pt>
                <c:pt idx="1136">
                  <c:v>22.649000000000001</c:v>
                </c:pt>
                <c:pt idx="1137">
                  <c:v>22.649000000000001</c:v>
                </c:pt>
                <c:pt idx="1138">
                  <c:v>22.649000000000001</c:v>
                </c:pt>
                <c:pt idx="1139">
                  <c:v>22.596</c:v>
                </c:pt>
                <c:pt idx="1140">
                  <c:v>22.596</c:v>
                </c:pt>
                <c:pt idx="1141">
                  <c:v>22.596</c:v>
                </c:pt>
                <c:pt idx="1142">
                  <c:v>22.545999999999996</c:v>
                </c:pt>
                <c:pt idx="1143">
                  <c:v>22.545999999999996</c:v>
                </c:pt>
                <c:pt idx="1144">
                  <c:v>22.545999999999996</c:v>
                </c:pt>
                <c:pt idx="1145">
                  <c:v>22.49</c:v>
                </c:pt>
                <c:pt idx="1146">
                  <c:v>22.49</c:v>
                </c:pt>
                <c:pt idx="1147">
                  <c:v>22.49</c:v>
                </c:pt>
                <c:pt idx="1148">
                  <c:v>22.434000000000001</c:v>
                </c:pt>
                <c:pt idx="1149">
                  <c:v>22.434000000000001</c:v>
                </c:pt>
                <c:pt idx="1150">
                  <c:v>22.434000000000001</c:v>
                </c:pt>
                <c:pt idx="1151">
                  <c:v>22.379000000000001</c:v>
                </c:pt>
                <c:pt idx="1152">
                  <c:v>22.379000000000001</c:v>
                </c:pt>
                <c:pt idx="1153">
                  <c:v>22.379000000000001</c:v>
                </c:pt>
                <c:pt idx="1154">
                  <c:v>22.330000000000002</c:v>
                </c:pt>
                <c:pt idx="1155">
                  <c:v>22.330000000000002</c:v>
                </c:pt>
                <c:pt idx="1156">
                  <c:v>22.330000000000002</c:v>
                </c:pt>
                <c:pt idx="1157">
                  <c:v>22.27</c:v>
                </c:pt>
                <c:pt idx="1158">
                  <c:v>22.27</c:v>
                </c:pt>
                <c:pt idx="1159">
                  <c:v>22.27</c:v>
                </c:pt>
                <c:pt idx="1160">
                  <c:v>22.212</c:v>
                </c:pt>
                <c:pt idx="1161">
                  <c:v>22.212</c:v>
                </c:pt>
                <c:pt idx="1162">
                  <c:v>22.212</c:v>
                </c:pt>
                <c:pt idx="1163">
                  <c:v>22.16</c:v>
                </c:pt>
                <c:pt idx="1164">
                  <c:v>22.16</c:v>
                </c:pt>
                <c:pt idx="1165">
                  <c:v>22.16</c:v>
                </c:pt>
                <c:pt idx="1166">
                  <c:v>22.103999999999999</c:v>
                </c:pt>
                <c:pt idx="1167">
                  <c:v>22.103999999999999</c:v>
                </c:pt>
                <c:pt idx="1168">
                  <c:v>22.103999999999999</c:v>
                </c:pt>
                <c:pt idx="1169">
                  <c:v>22.053999999999995</c:v>
                </c:pt>
                <c:pt idx="1170">
                  <c:v>22.053999999999995</c:v>
                </c:pt>
                <c:pt idx="1171">
                  <c:v>22.053999999999995</c:v>
                </c:pt>
                <c:pt idx="1172">
                  <c:v>22.004000000000001</c:v>
                </c:pt>
                <c:pt idx="1173">
                  <c:v>22.004000000000001</c:v>
                </c:pt>
                <c:pt idx="1174">
                  <c:v>22.004000000000001</c:v>
                </c:pt>
                <c:pt idx="1175">
                  <c:v>21.954000000000001</c:v>
                </c:pt>
                <c:pt idx="1176">
                  <c:v>21.954000000000001</c:v>
                </c:pt>
                <c:pt idx="1177">
                  <c:v>21.954000000000001</c:v>
                </c:pt>
                <c:pt idx="1178">
                  <c:v>21.904</c:v>
                </c:pt>
                <c:pt idx="1179">
                  <c:v>21.904</c:v>
                </c:pt>
                <c:pt idx="1180">
                  <c:v>21.904</c:v>
                </c:pt>
                <c:pt idx="1181">
                  <c:v>21.853999999999999</c:v>
                </c:pt>
                <c:pt idx="1182">
                  <c:v>21.853999999999999</c:v>
                </c:pt>
                <c:pt idx="1183">
                  <c:v>21.853999999999999</c:v>
                </c:pt>
                <c:pt idx="1184">
                  <c:v>21.803999999999995</c:v>
                </c:pt>
                <c:pt idx="1185">
                  <c:v>21.803999999999995</c:v>
                </c:pt>
                <c:pt idx="1186">
                  <c:v>21.803999999999995</c:v>
                </c:pt>
                <c:pt idx="1187">
                  <c:v>21.754000000000001</c:v>
                </c:pt>
                <c:pt idx="1188">
                  <c:v>21.754000000000001</c:v>
                </c:pt>
                <c:pt idx="1189">
                  <c:v>21.754000000000001</c:v>
                </c:pt>
                <c:pt idx="1190">
                  <c:v>21.704000000000001</c:v>
                </c:pt>
                <c:pt idx="1191">
                  <c:v>21.704000000000001</c:v>
                </c:pt>
                <c:pt idx="1192">
                  <c:v>21.704000000000001</c:v>
                </c:pt>
                <c:pt idx="1193">
                  <c:v>21.655999999999999</c:v>
                </c:pt>
                <c:pt idx="1194">
                  <c:v>21.655999999999999</c:v>
                </c:pt>
                <c:pt idx="1195">
                  <c:v>21.655999999999999</c:v>
                </c:pt>
                <c:pt idx="1196">
                  <c:v>21.606000000000005</c:v>
                </c:pt>
                <c:pt idx="1197">
                  <c:v>21.606000000000005</c:v>
                </c:pt>
                <c:pt idx="1198">
                  <c:v>21.606000000000005</c:v>
                </c:pt>
                <c:pt idx="1199">
                  <c:v>21.556000000000001</c:v>
                </c:pt>
                <c:pt idx="1200">
                  <c:v>21.556000000000001</c:v>
                </c:pt>
                <c:pt idx="1201">
                  <c:v>21.556000000000001</c:v>
                </c:pt>
                <c:pt idx="1202">
                  <c:v>21.506</c:v>
                </c:pt>
                <c:pt idx="1203">
                  <c:v>21.506</c:v>
                </c:pt>
                <c:pt idx="1204">
                  <c:v>21.506</c:v>
                </c:pt>
                <c:pt idx="1205">
                  <c:v>21.456</c:v>
                </c:pt>
                <c:pt idx="1206">
                  <c:v>21.456</c:v>
                </c:pt>
                <c:pt idx="1207">
                  <c:v>21.456</c:v>
                </c:pt>
                <c:pt idx="1208">
                  <c:v>21.405999999999995</c:v>
                </c:pt>
                <c:pt idx="1209">
                  <c:v>21.405999999999995</c:v>
                </c:pt>
                <c:pt idx="1210">
                  <c:v>21.405999999999995</c:v>
                </c:pt>
                <c:pt idx="1211">
                  <c:v>21.356000000000005</c:v>
                </c:pt>
                <c:pt idx="1212">
                  <c:v>21.356000000000005</c:v>
                </c:pt>
                <c:pt idx="1213">
                  <c:v>21.356000000000005</c:v>
                </c:pt>
                <c:pt idx="1214">
                  <c:v>21.306000000000001</c:v>
                </c:pt>
                <c:pt idx="1215">
                  <c:v>21.306000000000001</c:v>
                </c:pt>
                <c:pt idx="1216">
                  <c:v>21.306000000000001</c:v>
                </c:pt>
                <c:pt idx="1217">
                  <c:v>21.256</c:v>
                </c:pt>
                <c:pt idx="1218">
                  <c:v>21.256</c:v>
                </c:pt>
                <c:pt idx="1219">
                  <c:v>21.256</c:v>
                </c:pt>
                <c:pt idx="1220">
                  <c:v>21.202999999999996</c:v>
                </c:pt>
                <c:pt idx="1221">
                  <c:v>21.202999999999996</c:v>
                </c:pt>
                <c:pt idx="1222">
                  <c:v>21.202999999999996</c:v>
                </c:pt>
                <c:pt idx="1223">
                  <c:v>21.148</c:v>
                </c:pt>
                <c:pt idx="1224">
                  <c:v>21.148</c:v>
                </c:pt>
                <c:pt idx="1225">
                  <c:v>21.148</c:v>
                </c:pt>
                <c:pt idx="1226">
                  <c:v>21.096</c:v>
                </c:pt>
                <c:pt idx="1227">
                  <c:v>21.096</c:v>
                </c:pt>
                <c:pt idx="1228">
                  <c:v>21.096</c:v>
                </c:pt>
                <c:pt idx="1229">
                  <c:v>21.045999999999996</c:v>
                </c:pt>
                <c:pt idx="1230">
                  <c:v>21.045999999999996</c:v>
                </c:pt>
                <c:pt idx="1231">
                  <c:v>21.045999999999996</c:v>
                </c:pt>
                <c:pt idx="1232">
                  <c:v>20.991999999999997</c:v>
                </c:pt>
                <c:pt idx="1233">
                  <c:v>20.991999999999997</c:v>
                </c:pt>
                <c:pt idx="1234">
                  <c:v>20.991999999999997</c:v>
                </c:pt>
                <c:pt idx="1235">
                  <c:v>20.939999999999998</c:v>
                </c:pt>
                <c:pt idx="1236">
                  <c:v>20.939999999999998</c:v>
                </c:pt>
                <c:pt idx="1237">
                  <c:v>20.939999999999998</c:v>
                </c:pt>
                <c:pt idx="1238">
                  <c:v>20.888000000000002</c:v>
                </c:pt>
                <c:pt idx="1239">
                  <c:v>20.888000000000002</c:v>
                </c:pt>
                <c:pt idx="1240">
                  <c:v>20.888000000000002</c:v>
                </c:pt>
                <c:pt idx="1241">
                  <c:v>20.856000000000005</c:v>
                </c:pt>
                <c:pt idx="1242">
                  <c:v>20.856000000000005</c:v>
                </c:pt>
                <c:pt idx="1243">
                  <c:v>20.856000000000005</c:v>
                </c:pt>
                <c:pt idx="1244">
                  <c:v>20.805</c:v>
                </c:pt>
                <c:pt idx="1245">
                  <c:v>20.805</c:v>
                </c:pt>
                <c:pt idx="1246">
                  <c:v>20.805</c:v>
                </c:pt>
                <c:pt idx="1247">
                  <c:v>20.764999999999997</c:v>
                </c:pt>
                <c:pt idx="1248">
                  <c:v>20.764999999999997</c:v>
                </c:pt>
                <c:pt idx="1249">
                  <c:v>20.764999999999997</c:v>
                </c:pt>
                <c:pt idx="1250">
                  <c:v>20.7</c:v>
                </c:pt>
                <c:pt idx="1251">
                  <c:v>20.7</c:v>
                </c:pt>
                <c:pt idx="1252">
                  <c:v>20.7</c:v>
                </c:pt>
                <c:pt idx="1253">
                  <c:v>20.645</c:v>
                </c:pt>
                <c:pt idx="1254">
                  <c:v>20.645</c:v>
                </c:pt>
                <c:pt idx="1255">
                  <c:v>20.645</c:v>
                </c:pt>
                <c:pt idx="1256">
                  <c:v>20.597000000000001</c:v>
                </c:pt>
                <c:pt idx="1257">
                  <c:v>20.597000000000001</c:v>
                </c:pt>
                <c:pt idx="1258">
                  <c:v>20.597000000000001</c:v>
                </c:pt>
                <c:pt idx="1259">
                  <c:v>20.544</c:v>
                </c:pt>
                <c:pt idx="1260">
                  <c:v>20.544</c:v>
                </c:pt>
                <c:pt idx="1261">
                  <c:v>20.544</c:v>
                </c:pt>
                <c:pt idx="1262">
                  <c:v>20.488999999999997</c:v>
                </c:pt>
                <c:pt idx="1263">
                  <c:v>20.488999999999997</c:v>
                </c:pt>
                <c:pt idx="1264">
                  <c:v>20.488999999999997</c:v>
                </c:pt>
                <c:pt idx="1265">
                  <c:v>20.434999999999999</c:v>
                </c:pt>
                <c:pt idx="1266">
                  <c:v>20.434999999999999</c:v>
                </c:pt>
                <c:pt idx="1267">
                  <c:v>20.434999999999999</c:v>
                </c:pt>
                <c:pt idx="1268">
                  <c:v>20.379000000000001</c:v>
                </c:pt>
                <c:pt idx="1269">
                  <c:v>20.379000000000001</c:v>
                </c:pt>
                <c:pt idx="1270">
                  <c:v>20.379000000000001</c:v>
                </c:pt>
                <c:pt idx="1271">
                  <c:v>20.324999999999999</c:v>
                </c:pt>
                <c:pt idx="1272">
                  <c:v>20.324999999999999</c:v>
                </c:pt>
                <c:pt idx="1273">
                  <c:v>20.324999999999999</c:v>
                </c:pt>
                <c:pt idx="1274">
                  <c:v>20.271999999999995</c:v>
                </c:pt>
                <c:pt idx="1275">
                  <c:v>20.271999999999995</c:v>
                </c:pt>
                <c:pt idx="1276">
                  <c:v>20.271999999999995</c:v>
                </c:pt>
                <c:pt idx="1277">
                  <c:v>20.216000000000001</c:v>
                </c:pt>
                <c:pt idx="1278">
                  <c:v>20.216000000000001</c:v>
                </c:pt>
                <c:pt idx="1279">
                  <c:v>20.216000000000001</c:v>
                </c:pt>
                <c:pt idx="1280">
                  <c:v>20.164000000000001</c:v>
                </c:pt>
                <c:pt idx="1281">
                  <c:v>20.164000000000001</c:v>
                </c:pt>
                <c:pt idx="1282">
                  <c:v>20.164000000000001</c:v>
                </c:pt>
                <c:pt idx="1283">
                  <c:v>20.110000000000003</c:v>
                </c:pt>
                <c:pt idx="1284">
                  <c:v>20.110000000000003</c:v>
                </c:pt>
                <c:pt idx="1285">
                  <c:v>20.110000000000003</c:v>
                </c:pt>
                <c:pt idx="1286">
                  <c:v>20.055</c:v>
                </c:pt>
                <c:pt idx="1287">
                  <c:v>20.055</c:v>
                </c:pt>
                <c:pt idx="1288">
                  <c:v>20.055</c:v>
                </c:pt>
                <c:pt idx="1289">
                  <c:v>20.001999999999999</c:v>
                </c:pt>
                <c:pt idx="1290">
                  <c:v>20.001999999999999</c:v>
                </c:pt>
                <c:pt idx="1291">
                  <c:v>20.001999999999999</c:v>
                </c:pt>
                <c:pt idx="1292">
                  <c:v>19.957999999999995</c:v>
                </c:pt>
                <c:pt idx="1293">
                  <c:v>19.957999999999995</c:v>
                </c:pt>
                <c:pt idx="1294">
                  <c:v>19.957999999999995</c:v>
                </c:pt>
                <c:pt idx="1295">
                  <c:v>19.904</c:v>
                </c:pt>
                <c:pt idx="1296">
                  <c:v>19.904</c:v>
                </c:pt>
                <c:pt idx="1297">
                  <c:v>19.904</c:v>
                </c:pt>
                <c:pt idx="1298">
                  <c:v>19.850000000000001</c:v>
                </c:pt>
                <c:pt idx="1299">
                  <c:v>19.850000000000001</c:v>
                </c:pt>
                <c:pt idx="1300">
                  <c:v>19.850000000000001</c:v>
                </c:pt>
                <c:pt idx="1301">
                  <c:v>19.812000000000001</c:v>
                </c:pt>
                <c:pt idx="1302">
                  <c:v>19.812000000000001</c:v>
                </c:pt>
                <c:pt idx="1303">
                  <c:v>19.812000000000001</c:v>
                </c:pt>
                <c:pt idx="1304">
                  <c:v>19.742999999999995</c:v>
                </c:pt>
                <c:pt idx="1305">
                  <c:v>19.742999999999995</c:v>
                </c:pt>
                <c:pt idx="1306">
                  <c:v>19.742999999999995</c:v>
                </c:pt>
                <c:pt idx="1307">
                  <c:v>19.7</c:v>
                </c:pt>
                <c:pt idx="1308">
                  <c:v>19.7</c:v>
                </c:pt>
                <c:pt idx="1309">
                  <c:v>19.7</c:v>
                </c:pt>
                <c:pt idx="1310">
                  <c:v>19.677000000000003</c:v>
                </c:pt>
                <c:pt idx="1311">
                  <c:v>19.677000000000003</c:v>
                </c:pt>
                <c:pt idx="1312">
                  <c:v>19.677000000000003</c:v>
                </c:pt>
                <c:pt idx="1313">
                  <c:v>19.620999999999999</c:v>
                </c:pt>
                <c:pt idx="1314">
                  <c:v>19.620999999999999</c:v>
                </c:pt>
                <c:pt idx="1315">
                  <c:v>19.620999999999999</c:v>
                </c:pt>
                <c:pt idx="1316">
                  <c:v>19.567999999999998</c:v>
                </c:pt>
                <c:pt idx="1317">
                  <c:v>19.567999999999998</c:v>
                </c:pt>
                <c:pt idx="1318">
                  <c:v>19.567999999999998</c:v>
                </c:pt>
                <c:pt idx="1319">
                  <c:v>19.518000000000001</c:v>
                </c:pt>
                <c:pt idx="1320">
                  <c:v>19.518000000000001</c:v>
                </c:pt>
                <c:pt idx="1321">
                  <c:v>19.518000000000001</c:v>
                </c:pt>
                <c:pt idx="1322">
                  <c:v>19.427999999999997</c:v>
                </c:pt>
                <c:pt idx="1323">
                  <c:v>19.427999999999997</c:v>
                </c:pt>
                <c:pt idx="1324">
                  <c:v>19.427999999999997</c:v>
                </c:pt>
                <c:pt idx="1325">
                  <c:v>19.375</c:v>
                </c:pt>
                <c:pt idx="1326">
                  <c:v>19.375</c:v>
                </c:pt>
                <c:pt idx="1327">
                  <c:v>19.375</c:v>
                </c:pt>
                <c:pt idx="1328">
                  <c:v>19.324000000000005</c:v>
                </c:pt>
                <c:pt idx="1329">
                  <c:v>19.324000000000005</c:v>
                </c:pt>
                <c:pt idx="1330">
                  <c:v>19.324000000000005</c:v>
                </c:pt>
                <c:pt idx="1331">
                  <c:v>19.27</c:v>
                </c:pt>
                <c:pt idx="1332">
                  <c:v>19.27</c:v>
                </c:pt>
                <c:pt idx="1333">
                  <c:v>19.27</c:v>
                </c:pt>
                <c:pt idx="1334">
                  <c:v>19.22</c:v>
                </c:pt>
                <c:pt idx="1335">
                  <c:v>19.22</c:v>
                </c:pt>
                <c:pt idx="1336">
                  <c:v>19.22</c:v>
                </c:pt>
                <c:pt idx="1337">
                  <c:v>19.195</c:v>
                </c:pt>
                <c:pt idx="1338">
                  <c:v>19.195</c:v>
                </c:pt>
                <c:pt idx="1339">
                  <c:v>19.195</c:v>
                </c:pt>
                <c:pt idx="1340">
                  <c:v>19.14</c:v>
                </c:pt>
                <c:pt idx="1341">
                  <c:v>19.14</c:v>
                </c:pt>
                <c:pt idx="1342">
                  <c:v>19.14</c:v>
                </c:pt>
                <c:pt idx="1343">
                  <c:v>19.079999999999995</c:v>
                </c:pt>
                <c:pt idx="1344">
                  <c:v>19.079999999999995</c:v>
                </c:pt>
                <c:pt idx="1345">
                  <c:v>19.079999999999995</c:v>
                </c:pt>
                <c:pt idx="1346">
                  <c:v>19.02</c:v>
                </c:pt>
                <c:pt idx="1347">
                  <c:v>19.02</c:v>
                </c:pt>
                <c:pt idx="1348">
                  <c:v>19.02</c:v>
                </c:pt>
                <c:pt idx="1349">
                  <c:v>18.962999999999997</c:v>
                </c:pt>
                <c:pt idx="1350">
                  <c:v>18.962999999999997</c:v>
                </c:pt>
                <c:pt idx="1351">
                  <c:v>18.962999999999997</c:v>
                </c:pt>
                <c:pt idx="1352">
                  <c:v>18.913</c:v>
                </c:pt>
                <c:pt idx="1353">
                  <c:v>18.913</c:v>
                </c:pt>
                <c:pt idx="1354">
                  <c:v>18.913</c:v>
                </c:pt>
                <c:pt idx="1355">
                  <c:v>18.86</c:v>
                </c:pt>
                <c:pt idx="1356">
                  <c:v>18.86</c:v>
                </c:pt>
                <c:pt idx="1357">
                  <c:v>18.86</c:v>
                </c:pt>
                <c:pt idx="1358">
                  <c:v>18.809000000000001</c:v>
                </c:pt>
                <c:pt idx="1359">
                  <c:v>18.809000000000001</c:v>
                </c:pt>
                <c:pt idx="1360">
                  <c:v>18.809000000000001</c:v>
                </c:pt>
                <c:pt idx="1361">
                  <c:v>18.754000000000001</c:v>
                </c:pt>
                <c:pt idx="1362">
                  <c:v>18.754000000000001</c:v>
                </c:pt>
                <c:pt idx="1363">
                  <c:v>18.754000000000001</c:v>
                </c:pt>
                <c:pt idx="1364">
                  <c:v>18.701000000000001</c:v>
                </c:pt>
                <c:pt idx="1365">
                  <c:v>18.701000000000001</c:v>
                </c:pt>
                <c:pt idx="1366">
                  <c:v>18.701000000000001</c:v>
                </c:pt>
                <c:pt idx="1367">
                  <c:v>18.651000000000003</c:v>
                </c:pt>
                <c:pt idx="1368">
                  <c:v>18.651000000000003</c:v>
                </c:pt>
                <c:pt idx="1369">
                  <c:v>18.651000000000003</c:v>
                </c:pt>
                <c:pt idx="1370">
                  <c:v>18.596</c:v>
                </c:pt>
                <c:pt idx="1371">
                  <c:v>18.596</c:v>
                </c:pt>
                <c:pt idx="1372">
                  <c:v>18.596</c:v>
                </c:pt>
                <c:pt idx="1373">
                  <c:v>18.550999999999995</c:v>
                </c:pt>
                <c:pt idx="1374">
                  <c:v>18.550999999999995</c:v>
                </c:pt>
                <c:pt idx="1375">
                  <c:v>18.550999999999995</c:v>
                </c:pt>
                <c:pt idx="1376">
                  <c:v>18.5</c:v>
                </c:pt>
                <c:pt idx="1377">
                  <c:v>18.5</c:v>
                </c:pt>
                <c:pt idx="1378">
                  <c:v>18.5</c:v>
                </c:pt>
                <c:pt idx="1379">
                  <c:v>18.45</c:v>
                </c:pt>
                <c:pt idx="1380">
                  <c:v>18.45</c:v>
                </c:pt>
                <c:pt idx="1381">
                  <c:v>18.45</c:v>
                </c:pt>
                <c:pt idx="1382">
                  <c:v>18.399999999999999</c:v>
                </c:pt>
                <c:pt idx="1383">
                  <c:v>18.399999999999999</c:v>
                </c:pt>
                <c:pt idx="1384">
                  <c:v>18.399999999999999</c:v>
                </c:pt>
                <c:pt idx="1385">
                  <c:v>18.350000000000001</c:v>
                </c:pt>
                <c:pt idx="1386">
                  <c:v>18.350000000000001</c:v>
                </c:pt>
                <c:pt idx="1387">
                  <c:v>18.350000000000001</c:v>
                </c:pt>
                <c:pt idx="1388">
                  <c:v>18.3</c:v>
                </c:pt>
                <c:pt idx="1389">
                  <c:v>18.3</c:v>
                </c:pt>
                <c:pt idx="1390">
                  <c:v>18.3</c:v>
                </c:pt>
                <c:pt idx="1391">
                  <c:v>18.25</c:v>
                </c:pt>
                <c:pt idx="1392">
                  <c:v>18.25</c:v>
                </c:pt>
                <c:pt idx="1393">
                  <c:v>18.25</c:v>
                </c:pt>
                <c:pt idx="1394">
                  <c:v>18.2</c:v>
                </c:pt>
                <c:pt idx="1395">
                  <c:v>18.2</c:v>
                </c:pt>
                <c:pt idx="1396">
                  <c:v>18.2</c:v>
                </c:pt>
                <c:pt idx="1397">
                  <c:v>18.149999999999999</c:v>
                </c:pt>
                <c:pt idx="1398">
                  <c:v>18.149999999999999</c:v>
                </c:pt>
                <c:pt idx="1399">
                  <c:v>18.149999999999999</c:v>
                </c:pt>
                <c:pt idx="1400">
                  <c:v>18.100000000000001</c:v>
                </c:pt>
                <c:pt idx="1401">
                  <c:v>18.100000000000001</c:v>
                </c:pt>
                <c:pt idx="1402">
                  <c:v>18.100000000000001</c:v>
                </c:pt>
                <c:pt idx="1403">
                  <c:v>18.05</c:v>
                </c:pt>
                <c:pt idx="1404">
                  <c:v>18.05</c:v>
                </c:pt>
                <c:pt idx="1405">
                  <c:v>18.05</c:v>
                </c:pt>
                <c:pt idx="1406">
                  <c:v>18</c:v>
                </c:pt>
                <c:pt idx="1407">
                  <c:v>18</c:v>
                </c:pt>
                <c:pt idx="1408">
                  <c:v>18</c:v>
                </c:pt>
                <c:pt idx="1409">
                  <c:v>17.95</c:v>
                </c:pt>
                <c:pt idx="1410">
                  <c:v>17.95</c:v>
                </c:pt>
                <c:pt idx="1411">
                  <c:v>17.95</c:v>
                </c:pt>
                <c:pt idx="1412">
                  <c:v>17.899999999999999</c:v>
                </c:pt>
                <c:pt idx="1413">
                  <c:v>17.899999999999999</c:v>
                </c:pt>
                <c:pt idx="1414">
                  <c:v>17.899999999999999</c:v>
                </c:pt>
                <c:pt idx="1415">
                  <c:v>17.850000000000001</c:v>
                </c:pt>
                <c:pt idx="1416">
                  <c:v>17.850000000000001</c:v>
                </c:pt>
                <c:pt idx="1417">
                  <c:v>17.850000000000001</c:v>
                </c:pt>
                <c:pt idx="1418">
                  <c:v>17.8</c:v>
                </c:pt>
                <c:pt idx="1419">
                  <c:v>17.8</c:v>
                </c:pt>
                <c:pt idx="1420">
                  <c:v>17.8</c:v>
                </c:pt>
                <c:pt idx="1421">
                  <c:v>17.75</c:v>
                </c:pt>
                <c:pt idx="1422">
                  <c:v>17.75</c:v>
                </c:pt>
                <c:pt idx="1423">
                  <c:v>17.75</c:v>
                </c:pt>
                <c:pt idx="1424">
                  <c:v>17.7</c:v>
                </c:pt>
                <c:pt idx="1425">
                  <c:v>17.7</c:v>
                </c:pt>
                <c:pt idx="1426">
                  <c:v>17.7</c:v>
                </c:pt>
                <c:pt idx="1427">
                  <c:v>17.64</c:v>
                </c:pt>
                <c:pt idx="1428">
                  <c:v>17.64</c:v>
                </c:pt>
                <c:pt idx="1429">
                  <c:v>17.64</c:v>
                </c:pt>
                <c:pt idx="1430">
                  <c:v>17.579999999999995</c:v>
                </c:pt>
                <c:pt idx="1431">
                  <c:v>17.579999999999995</c:v>
                </c:pt>
                <c:pt idx="1432">
                  <c:v>17.579999999999995</c:v>
                </c:pt>
                <c:pt idx="1433">
                  <c:v>17.52</c:v>
                </c:pt>
                <c:pt idx="1434">
                  <c:v>17.52</c:v>
                </c:pt>
                <c:pt idx="1435">
                  <c:v>17.52</c:v>
                </c:pt>
                <c:pt idx="1436">
                  <c:v>17.459999999999997</c:v>
                </c:pt>
                <c:pt idx="1437">
                  <c:v>17.459999999999997</c:v>
                </c:pt>
                <c:pt idx="1438">
                  <c:v>17.459999999999997</c:v>
                </c:pt>
                <c:pt idx="1439">
                  <c:v>17.41</c:v>
                </c:pt>
                <c:pt idx="1440">
                  <c:v>17.41</c:v>
                </c:pt>
                <c:pt idx="1441">
                  <c:v>17.41</c:v>
                </c:pt>
                <c:pt idx="1442">
                  <c:v>17.36</c:v>
                </c:pt>
                <c:pt idx="1443">
                  <c:v>17.36</c:v>
                </c:pt>
                <c:pt idx="1444">
                  <c:v>17.36</c:v>
                </c:pt>
                <c:pt idx="1445">
                  <c:v>17.309999999999999</c:v>
                </c:pt>
                <c:pt idx="1446">
                  <c:v>17.309999999999999</c:v>
                </c:pt>
                <c:pt idx="1447">
                  <c:v>17.309999999999999</c:v>
                </c:pt>
                <c:pt idx="1448">
                  <c:v>17.260000000000002</c:v>
                </c:pt>
                <c:pt idx="1449">
                  <c:v>17.260000000000002</c:v>
                </c:pt>
                <c:pt idx="1450">
                  <c:v>17.260000000000002</c:v>
                </c:pt>
                <c:pt idx="1451">
                  <c:v>17.21</c:v>
                </c:pt>
                <c:pt idx="1452">
                  <c:v>17.21</c:v>
                </c:pt>
                <c:pt idx="1453">
                  <c:v>17.21</c:v>
                </c:pt>
                <c:pt idx="1454">
                  <c:v>17.16</c:v>
                </c:pt>
                <c:pt idx="1455">
                  <c:v>17.16</c:v>
                </c:pt>
                <c:pt idx="1456">
                  <c:v>17.16</c:v>
                </c:pt>
                <c:pt idx="1457">
                  <c:v>17.110000000000003</c:v>
                </c:pt>
                <c:pt idx="1458">
                  <c:v>17.110000000000003</c:v>
                </c:pt>
                <c:pt idx="1459">
                  <c:v>17.110000000000003</c:v>
                </c:pt>
                <c:pt idx="1460">
                  <c:v>17.059999999999999</c:v>
                </c:pt>
                <c:pt idx="1461">
                  <c:v>17.059999999999999</c:v>
                </c:pt>
                <c:pt idx="1462">
                  <c:v>17.059999999999999</c:v>
                </c:pt>
                <c:pt idx="1463">
                  <c:v>17.010000000000005</c:v>
                </c:pt>
                <c:pt idx="1464">
                  <c:v>17.010000000000005</c:v>
                </c:pt>
                <c:pt idx="1465">
                  <c:v>17.010000000000005</c:v>
                </c:pt>
                <c:pt idx="1466">
                  <c:v>16.959999999999997</c:v>
                </c:pt>
                <c:pt idx="1467">
                  <c:v>16.959999999999997</c:v>
                </c:pt>
                <c:pt idx="1468">
                  <c:v>16.959999999999997</c:v>
                </c:pt>
                <c:pt idx="1469">
                  <c:v>16.904</c:v>
                </c:pt>
                <c:pt idx="1470">
                  <c:v>16.904</c:v>
                </c:pt>
                <c:pt idx="1471">
                  <c:v>16.904</c:v>
                </c:pt>
                <c:pt idx="1472">
                  <c:v>16.86</c:v>
                </c:pt>
                <c:pt idx="1473">
                  <c:v>16.86</c:v>
                </c:pt>
                <c:pt idx="1474">
                  <c:v>16.86</c:v>
                </c:pt>
                <c:pt idx="1475">
                  <c:v>16.809999999999999</c:v>
                </c:pt>
                <c:pt idx="1476">
                  <c:v>16.809999999999999</c:v>
                </c:pt>
                <c:pt idx="1477">
                  <c:v>16.809999999999999</c:v>
                </c:pt>
                <c:pt idx="1478">
                  <c:v>16.760000000000002</c:v>
                </c:pt>
                <c:pt idx="1479">
                  <c:v>16.760000000000002</c:v>
                </c:pt>
                <c:pt idx="1480">
                  <c:v>16.760000000000002</c:v>
                </c:pt>
                <c:pt idx="1481">
                  <c:v>16.71</c:v>
                </c:pt>
                <c:pt idx="1482">
                  <c:v>16.71</c:v>
                </c:pt>
                <c:pt idx="1483">
                  <c:v>16.71</c:v>
                </c:pt>
                <c:pt idx="1484">
                  <c:v>16.66</c:v>
                </c:pt>
                <c:pt idx="1485">
                  <c:v>16.66</c:v>
                </c:pt>
                <c:pt idx="1486">
                  <c:v>16.66</c:v>
                </c:pt>
                <c:pt idx="1487">
                  <c:v>16.610000000000003</c:v>
                </c:pt>
                <c:pt idx="1488">
                  <c:v>16.610000000000003</c:v>
                </c:pt>
                <c:pt idx="1489">
                  <c:v>16.610000000000003</c:v>
                </c:pt>
                <c:pt idx="1490">
                  <c:v>16.559999999999999</c:v>
                </c:pt>
                <c:pt idx="1491">
                  <c:v>16.559999999999999</c:v>
                </c:pt>
                <c:pt idx="1492">
                  <c:v>16.559999999999999</c:v>
                </c:pt>
                <c:pt idx="1493">
                  <c:v>16.510000000000005</c:v>
                </c:pt>
                <c:pt idx="1494">
                  <c:v>16.510000000000005</c:v>
                </c:pt>
                <c:pt idx="1495">
                  <c:v>16.510000000000005</c:v>
                </c:pt>
                <c:pt idx="1496">
                  <c:v>16.457000000000001</c:v>
                </c:pt>
                <c:pt idx="1497">
                  <c:v>16.457000000000001</c:v>
                </c:pt>
                <c:pt idx="1498">
                  <c:v>16.457000000000001</c:v>
                </c:pt>
                <c:pt idx="1499">
                  <c:v>16.404</c:v>
                </c:pt>
                <c:pt idx="1500">
                  <c:v>16.404</c:v>
                </c:pt>
                <c:pt idx="1501">
                  <c:v>16.404</c:v>
                </c:pt>
                <c:pt idx="1502">
                  <c:v>16.350999999999999</c:v>
                </c:pt>
                <c:pt idx="1503">
                  <c:v>16.350999999999999</c:v>
                </c:pt>
                <c:pt idx="1504">
                  <c:v>16.350999999999999</c:v>
                </c:pt>
                <c:pt idx="1505">
                  <c:v>16.297999999999995</c:v>
                </c:pt>
                <c:pt idx="1506">
                  <c:v>16.297999999999995</c:v>
                </c:pt>
                <c:pt idx="1507">
                  <c:v>16.297999999999995</c:v>
                </c:pt>
                <c:pt idx="1508">
                  <c:v>16.244999999999997</c:v>
                </c:pt>
                <c:pt idx="1509">
                  <c:v>16.244999999999997</c:v>
                </c:pt>
                <c:pt idx="1510">
                  <c:v>16.244999999999997</c:v>
                </c:pt>
                <c:pt idx="1511">
                  <c:v>16.178999999999995</c:v>
                </c:pt>
                <c:pt idx="1512">
                  <c:v>16.178999999999995</c:v>
                </c:pt>
                <c:pt idx="1513">
                  <c:v>16.178999999999995</c:v>
                </c:pt>
                <c:pt idx="1514">
                  <c:v>16.113000000000003</c:v>
                </c:pt>
                <c:pt idx="1515">
                  <c:v>16.113000000000003</c:v>
                </c:pt>
                <c:pt idx="1516">
                  <c:v>16.113000000000003</c:v>
                </c:pt>
                <c:pt idx="1517">
                  <c:v>16.053000000000001</c:v>
                </c:pt>
                <c:pt idx="1518">
                  <c:v>16.053000000000001</c:v>
                </c:pt>
                <c:pt idx="1519">
                  <c:v>16.053000000000001</c:v>
                </c:pt>
                <c:pt idx="1520">
                  <c:v>15.99</c:v>
                </c:pt>
                <c:pt idx="1521">
                  <c:v>15.99</c:v>
                </c:pt>
                <c:pt idx="1522">
                  <c:v>15.99</c:v>
                </c:pt>
                <c:pt idx="1523">
                  <c:v>15.932</c:v>
                </c:pt>
                <c:pt idx="1524">
                  <c:v>15.932</c:v>
                </c:pt>
                <c:pt idx="1525">
                  <c:v>15.932</c:v>
                </c:pt>
                <c:pt idx="1526">
                  <c:v>15.869000000000002</c:v>
                </c:pt>
                <c:pt idx="1527">
                  <c:v>15.869000000000002</c:v>
                </c:pt>
                <c:pt idx="1528">
                  <c:v>15.869000000000002</c:v>
                </c:pt>
                <c:pt idx="1529">
                  <c:v>15.806000000000003</c:v>
                </c:pt>
                <c:pt idx="1530">
                  <c:v>15.806000000000003</c:v>
                </c:pt>
                <c:pt idx="1531">
                  <c:v>15.806000000000003</c:v>
                </c:pt>
                <c:pt idx="1532">
                  <c:v>15.733000000000001</c:v>
                </c:pt>
                <c:pt idx="1533">
                  <c:v>15.733000000000001</c:v>
                </c:pt>
                <c:pt idx="1534">
                  <c:v>15.733000000000001</c:v>
                </c:pt>
                <c:pt idx="1535">
                  <c:v>15.709999999999999</c:v>
                </c:pt>
                <c:pt idx="1536">
                  <c:v>15.709999999999999</c:v>
                </c:pt>
                <c:pt idx="1537">
                  <c:v>15.709999999999999</c:v>
                </c:pt>
                <c:pt idx="1538">
                  <c:v>15.65</c:v>
                </c:pt>
                <c:pt idx="1539">
                  <c:v>15.65</c:v>
                </c:pt>
                <c:pt idx="1540">
                  <c:v>15.65</c:v>
                </c:pt>
                <c:pt idx="1541">
                  <c:v>15.577</c:v>
                </c:pt>
                <c:pt idx="1542">
                  <c:v>15.577</c:v>
                </c:pt>
                <c:pt idx="1543">
                  <c:v>15.577</c:v>
                </c:pt>
                <c:pt idx="1544">
                  <c:v>15.505000000000003</c:v>
                </c:pt>
                <c:pt idx="1545">
                  <c:v>15.505000000000003</c:v>
                </c:pt>
                <c:pt idx="1546">
                  <c:v>15.505000000000003</c:v>
                </c:pt>
                <c:pt idx="1547">
                  <c:v>15.437000000000001</c:v>
                </c:pt>
                <c:pt idx="1548">
                  <c:v>15.437000000000001</c:v>
                </c:pt>
                <c:pt idx="1549">
                  <c:v>15.437000000000001</c:v>
                </c:pt>
                <c:pt idx="1550">
                  <c:v>15.367000000000003</c:v>
                </c:pt>
                <c:pt idx="1551">
                  <c:v>15.367000000000003</c:v>
                </c:pt>
                <c:pt idx="1552">
                  <c:v>15.367000000000003</c:v>
                </c:pt>
                <c:pt idx="1553">
                  <c:v>15.292</c:v>
                </c:pt>
                <c:pt idx="1554">
                  <c:v>15.292</c:v>
                </c:pt>
                <c:pt idx="1555">
                  <c:v>15.292</c:v>
                </c:pt>
                <c:pt idx="1556">
                  <c:v>15.218999999999999</c:v>
                </c:pt>
                <c:pt idx="1557">
                  <c:v>15.218999999999999</c:v>
                </c:pt>
                <c:pt idx="1558">
                  <c:v>15.218999999999999</c:v>
                </c:pt>
                <c:pt idx="1559">
                  <c:v>15.146000000000001</c:v>
                </c:pt>
                <c:pt idx="1560">
                  <c:v>15.146000000000001</c:v>
                </c:pt>
                <c:pt idx="1561">
                  <c:v>15.146000000000001</c:v>
                </c:pt>
                <c:pt idx="1562">
                  <c:v>15.075000000000001</c:v>
                </c:pt>
                <c:pt idx="1563">
                  <c:v>15.075000000000001</c:v>
                </c:pt>
                <c:pt idx="1564">
                  <c:v>15.075000000000001</c:v>
                </c:pt>
                <c:pt idx="1565">
                  <c:v>15.004</c:v>
                </c:pt>
                <c:pt idx="1566">
                  <c:v>15.004</c:v>
                </c:pt>
                <c:pt idx="1567">
                  <c:v>15.004</c:v>
                </c:pt>
                <c:pt idx="1568">
                  <c:v>14.934000000000001</c:v>
                </c:pt>
                <c:pt idx="1569">
                  <c:v>14.934000000000001</c:v>
                </c:pt>
                <c:pt idx="1570">
                  <c:v>14.934000000000001</c:v>
                </c:pt>
                <c:pt idx="1571">
                  <c:v>14.864000000000003</c:v>
                </c:pt>
                <c:pt idx="1572">
                  <c:v>14.864000000000003</c:v>
                </c:pt>
                <c:pt idx="1573">
                  <c:v>14.864000000000003</c:v>
                </c:pt>
                <c:pt idx="1574">
                  <c:v>14.81</c:v>
                </c:pt>
                <c:pt idx="1575">
                  <c:v>14.81</c:v>
                </c:pt>
                <c:pt idx="1576">
                  <c:v>14.81</c:v>
                </c:pt>
                <c:pt idx="1577">
                  <c:v>14.739999999999998</c:v>
                </c:pt>
                <c:pt idx="1578">
                  <c:v>14.739999999999998</c:v>
                </c:pt>
                <c:pt idx="1579">
                  <c:v>14.739999999999998</c:v>
                </c:pt>
                <c:pt idx="1580">
                  <c:v>14.67</c:v>
                </c:pt>
                <c:pt idx="1581">
                  <c:v>14.67</c:v>
                </c:pt>
                <c:pt idx="1582">
                  <c:v>14.67</c:v>
                </c:pt>
                <c:pt idx="1583">
                  <c:v>14.615</c:v>
                </c:pt>
                <c:pt idx="1584">
                  <c:v>14.615</c:v>
                </c:pt>
                <c:pt idx="1585">
                  <c:v>14.615</c:v>
                </c:pt>
                <c:pt idx="1586">
                  <c:v>14.56</c:v>
                </c:pt>
                <c:pt idx="1587">
                  <c:v>14.56</c:v>
                </c:pt>
                <c:pt idx="1588">
                  <c:v>14.56</c:v>
                </c:pt>
                <c:pt idx="1589">
                  <c:v>14.502000000000002</c:v>
                </c:pt>
                <c:pt idx="1590">
                  <c:v>14.502000000000002</c:v>
                </c:pt>
                <c:pt idx="1591">
                  <c:v>14.502000000000002</c:v>
                </c:pt>
                <c:pt idx="1592">
                  <c:v>14.457000000000003</c:v>
                </c:pt>
                <c:pt idx="1593">
                  <c:v>14.457000000000003</c:v>
                </c:pt>
                <c:pt idx="1594">
                  <c:v>14.457000000000003</c:v>
                </c:pt>
                <c:pt idx="1595">
                  <c:v>14.407</c:v>
                </c:pt>
                <c:pt idx="1596">
                  <c:v>14.407</c:v>
                </c:pt>
                <c:pt idx="1597">
                  <c:v>14.407</c:v>
                </c:pt>
                <c:pt idx="1598">
                  <c:v>14.350000000000001</c:v>
                </c:pt>
                <c:pt idx="1599">
                  <c:v>14.350000000000001</c:v>
                </c:pt>
                <c:pt idx="1600">
                  <c:v>14.350000000000001</c:v>
                </c:pt>
                <c:pt idx="1601">
                  <c:v>14.293000000000001</c:v>
                </c:pt>
                <c:pt idx="1602">
                  <c:v>14.293000000000001</c:v>
                </c:pt>
                <c:pt idx="1603">
                  <c:v>14.293000000000001</c:v>
                </c:pt>
                <c:pt idx="1604">
                  <c:v>14.234999999999999</c:v>
                </c:pt>
                <c:pt idx="1605">
                  <c:v>14.234999999999999</c:v>
                </c:pt>
                <c:pt idx="1606">
                  <c:v>14.234999999999999</c:v>
                </c:pt>
                <c:pt idx="1607">
                  <c:v>14.178000000000001</c:v>
                </c:pt>
                <c:pt idx="1608">
                  <c:v>14.178000000000001</c:v>
                </c:pt>
                <c:pt idx="1609">
                  <c:v>14.178000000000001</c:v>
                </c:pt>
                <c:pt idx="1610">
                  <c:v>14.120999999999999</c:v>
                </c:pt>
                <c:pt idx="1611">
                  <c:v>14.120999999999999</c:v>
                </c:pt>
                <c:pt idx="1612">
                  <c:v>14.120999999999999</c:v>
                </c:pt>
                <c:pt idx="1613">
                  <c:v>14.063000000000002</c:v>
                </c:pt>
                <c:pt idx="1614">
                  <c:v>14.063000000000002</c:v>
                </c:pt>
                <c:pt idx="1615">
                  <c:v>14.063000000000002</c:v>
                </c:pt>
                <c:pt idx="1616">
                  <c:v>14.005000000000003</c:v>
                </c:pt>
                <c:pt idx="1617">
                  <c:v>14.005000000000003</c:v>
                </c:pt>
                <c:pt idx="1618">
                  <c:v>14.005000000000003</c:v>
                </c:pt>
                <c:pt idx="1619">
                  <c:v>13.947000000000001</c:v>
                </c:pt>
                <c:pt idx="1620">
                  <c:v>13.947000000000001</c:v>
                </c:pt>
                <c:pt idx="1621">
                  <c:v>13.947000000000001</c:v>
                </c:pt>
                <c:pt idx="1622">
                  <c:v>13.889000000000001</c:v>
                </c:pt>
                <c:pt idx="1623">
                  <c:v>13.889000000000001</c:v>
                </c:pt>
                <c:pt idx="1624">
                  <c:v>13.889000000000001</c:v>
                </c:pt>
                <c:pt idx="1625">
                  <c:v>13.832000000000003</c:v>
                </c:pt>
                <c:pt idx="1626">
                  <c:v>13.832000000000003</c:v>
                </c:pt>
                <c:pt idx="1627">
                  <c:v>13.832000000000003</c:v>
                </c:pt>
                <c:pt idx="1628">
                  <c:v>13.775</c:v>
                </c:pt>
                <c:pt idx="1629">
                  <c:v>13.775</c:v>
                </c:pt>
                <c:pt idx="1630">
                  <c:v>13.775</c:v>
                </c:pt>
                <c:pt idx="1631">
                  <c:v>13.717000000000001</c:v>
                </c:pt>
                <c:pt idx="1632">
                  <c:v>13.717000000000001</c:v>
                </c:pt>
                <c:pt idx="1633">
                  <c:v>13.717000000000001</c:v>
                </c:pt>
                <c:pt idx="1634">
                  <c:v>13.656000000000002</c:v>
                </c:pt>
                <c:pt idx="1635">
                  <c:v>13.656000000000002</c:v>
                </c:pt>
                <c:pt idx="1636">
                  <c:v>13.656000000000002</c:v>
                </c:pt>
                <c:pt idx="1637">
                  <c:v>13.596</c:v>
                </c:pt>
                <c:pt idx="1638">
                  <c:v>13.596</c:v>
                </c:pt>
                <c:pt idx="1639">
                  <c:v>13.596</c:v>
                </c:pt>
                <c:pt idx="1640">
                  <c:v>13.536</c:v>
                </c:pt>
                <c:pt idx="1641">
                  <c:v>13.536</c:v>
                </c:pt>
                <c:pt idx="1642">
                  <c:v>13.536</c:v>
                </c:pt>
                <c:pt idx="1643">
                  <c:v>13.48</c:v>
                </c:pt>
                <c:pt idx="1644">
                  <c:v>13.48</c:v>
                </c:pt>
                <c:pt idx="1645">
                  <c:v>13.48</c:v>
                </c:pt>
                <c:pt idx="1646">
                  <c:v>13.425000000000002</c:v>
                </c:pt>
                <c:pt idx="1647">
                  <c:v>13.425000000000002</c:v>
                </c:pt>
                <c:pt idx="1648">
                  <c:v>13.425000000000002</c:v>
                </c:pt>
                <c:pt idx="1649">
                  <c:v>13.370000000000001</c:v>
                </c:pt>
                <c:pt idx="1650">
                  <c:v>13.370000000000001</c:v>
                </c:pt>
                <c:pt idx="1651">
                  <c:v>13.370000000000001</c:v>
                </c:pt>
                <c:pt idx="1652">
                  <c:v>13.315000000000001</c:v>
                </c:pt>
                <c:pt idx="1653">
                  <c:v>13.315000000000001</c:v>
                </c:pt>
                <c:pt idx="1654">
                  <c:v>13.315000000000001</c:v>
                </c:pt>
                <c:pt idx="1655">
                  <c:v>13.26</c:v>
                </c:pt>
                <c:pt idx="1656">
                  <c:v>13.26</c:v>
                </c:pt>
                <c:pt idx="1657">
                  <c:v>13.26</c:v>
                </c:pt>
                <c:pt idx="1658">
                  <c:v>13.197999999999999</c:v>
                </c:pt>
                <c:pt idx="1659">
                  <c:v>13.197999999999999</c:v>
                </c:pt>
                <c:pt idx="1660">
                  <c:v>13.197999999999999</c:v>
                </c:pt>
                <c:pt idx="1661">
                  <c:v>13.136000000000001</c:v>
                </c:pt>
                <c:pt idx="1662">
                  <c:v>13.136000000000001</c:v>
                </c:pt>
                <c:pt idx="1663">
                  <c:v>13.136000000000001</c:v>
                </c:pt>
                <c:pt idx="1664">
                  <c:v>13.074</c:v>
                </c:pt>
                <c:pt idx="1665">
                  <c:v>13.074</c:v>
                </c:pt>
                <c:pt idx="1666">
                  <c:v>13.074</c:v>
                </c:pt>
                <c:pt idx="1667">
                  <c:v>13.012</c:v>
                </c:pt>
                <c:pt idx="1668">
                  <c:v>13.012</c:v>
                </c:pt>
                <c:pt idx="1669">
                  <c:v>13.012</c:v>
                </c:pt>
                <c:pt idx="1670">
                  <c:v>12.952000000000002</c:v>
                </c:pt>
                <c:pt idx="1671">
                  <c:v>12.952000000000002</c:v>
                </c:pt>
                <c:pt idx="1672">
                  <c:v>12.952000000000002</c:v>
                </c:pt>
                <c:pt idx="1673">
                  <c:v>12.892000000000001</c:v>
                </c:pt>
                <c:pt idx="1674">
                  <c:v>12.892000000000001</c:v>
                </c:pt>
                <c:pt idx="1675">
                  <c:v>12.892000000000001</c:v>
                </c:pt>
                <c:pt idx="1676">
                  <c:v>12.860000000000001</c:v>
                </c:pt>
                <c:pt idx="1677">
                  <c:v>12.860000000000001</c:v>
                </c:pt>
                <c:pt idx="1678">
                  <c:v>12.860000000000001</c:v>
                </c:pt>
                <c:pt idx="1679">
                  <c:v>12.784000000000001</c:v>
                </c:pt>
                <c:pt idx="1680">
                  <c:v>12.784000000000001</c:v>
                </c:pt>
                <c:pt idx="1681">
                  <c:v>12.784000000000001</c:v>
                </c:pt>
                <c:pt idx="1682">
                  <c:v>12.709999999999999</c:v>
                </c:pt>
                <c:pt idx="1683">
                  <c:v>12.709999999999999</c:v>
                </c:pt>
                <c:pt idx="1684">
                  <c:v>12.709999999999999</c:v>
                </c:pt>
                <c:pt idx="1685">
                  <c:v>12.633000000000001</c:v>
                </c:pt>
                <c:pt idx="1686">
                  <c:v>12.633000000000001</c:v>
                </c:pt>
                <c:pt idx="1687">
                  <c:v>12.633000000000001</c:v>
                </c:pt>
                <c:pt idx="1688">
                  <c:v>12.555000000000001</c:v>
                </c:pt>
                <c:pt idx="1689">
                  <c:v>12.555000000000001</c:v>
                </c:pt>
                <c:pt idx="1690">
                  <c:v>12.555000000000001</c:v>
                </c:pt>
                <c:pt idx="1691">
                  <c:v>12.489000000000003</c:v>
                </c:pt>
                <c:pt idx="1692">
                  <c:v>12.489000000000003</c:v>
                </c:pt>
                <c:pt idx="1693">
                  <c:v>12.489000000000003</c:v>
                </c:pt>
                <c:pt idx="1694">
                  <c:v>12.414</c:v>
                </c:pt>
                <c:pt idx="1695">
                  <c:v>12.414</c:v>
                </c:pt>
                <c:pt idx="1696">
                  <c:v>12.414</c:v>
                </c:pt>
                <c:pt idx="1697">
                  <c:v>12.343</c:v>
                </c:pt>
                <c:pt idx="1698">
                  <c:v>12.343</c:v>
                </c:pt>
                <c:pt idx="1699">
                  <c:v>12.343</c:v>
                </c:pt>
                <c:pt idx="1700">
                  <c:v>12.268000000000001</c:v>
                </c:pt>
                <c:pt idx="1701">
                  <c:v>12.268000000000001</c:v>
                </c:pt>
                <c:pt idx="1702">
                  <c:v>12.268000000000001</c:v>
                </c:pt>
                <c:pt idx="1703">
                  <c:v>12.191000000000001</c:v>
                </c:pt>
                <c:pt idx="1704">
                  <c:v>12.191000000000001</c:v>
                </c:pt>
                <c:pt idx="1705">
                  <c:v>12.191000000000001</c:v>
                </c:pt>
                <c:pt idx="1706">
                  <c:v>12.115</c:v>
                </c:pt>
                <c:pt idx="1707">
                  <c:v>12.115</c:v>
                </c:pt>
                <c:pt idx="1708">
                  <c:v>12.115</c:v>
                </c:pt>
                <c:pt idx="1709">
                  <c:v>12.037000000000001</c:v>
                </c:pt>
                <c:pt idx="1710">
                  <c:v>12.037000000000001</c:v>
                </c:pt>
                <c:pt idx="1711">
                  <c:v>12.037000000000001</c:v>
                </c:pt>
                <c:pt idx="1712">
                  <c:v>11.967000000000002</c:v>
                </c:pt>
                <c:pt idx="1713">
                  <c:v>11.967000000000002</c:v>
                </c:pt>
                <c:pt idx="1714">
                  <c:v>11.967000000000002</c:v>
                </c:pt>
                <c:pt idx="1715">
                  <c:v>11.897</c:v>
                </c:pt>
                <c:pt idx="1716">
                  <c:v>11.897</c:v>
                </c:pt>
                <c:pt idx="1717">
                  <c:v>11.897</c:v>
                </c:pt>
                <c:pt idx="1718">
                  <c:v>11.822000000000001</c:v>
                </c:pt>
                <c:pt idx="1719">
                  <c:v>11.822000000000001</c:v>
                </c:pt>
                <c:pt idx="1720">
                  <c:v>11.822000000000001</c:v>
                </c:pt>
                <c:pt idx="1721">
                  <c:v>11.752000000000002</c:v>
                </c:pt>
                <c:pt idx="1722">
                  <c:v>11.752000000000002</c:v>
                </c:pt>
                <c:pt idx="1723">
                  <c:v>11.752000000000002</c:v>
                </c:pt>
                <c:pt idx="1724">
                  <c:v>11.672000000000002</c:v>
                </c:pt>
                <c:pt idx="1725">
                  <c:v>11.672000000000002</c:v>
                </c:pt>
                <c:pt idx="1726">
                  <c:v>11.672000000000002</c:v>
                </c:pt>
                <c:pt idx="1727">
                  <c:v>11.593</c:v>
                </c:pt>
                <c:pt idx="1728">
                  <c:v>11.593</c:v>
                </c:pt>
                <c:pt idx="1729">
                  <c:v>11.593</c:v>
                </c:pt>
                <c:pt idx="1730">
                  <c:v>11.522</c:v>
                </c:pt>
                <c:pt idx="1731">
                  <c:v>11.522</c:v>
                </c:pt>
                <c:pt idx="1732">
                  <c:v>11.522</c:v>
                </c:pt>
                <c:pt idx="1733">
                  <c:v>11.447000000000001</c:v>
                </c:pt>
                <c:pt idx="1734">
                  <c:v>11.447000000000001</c:v>
                </c:pt>
                <c:pt idx="1735">
                  <c:v>11.447000000000001</c:v>
                </c:pt>
                <c:pt idx="1736">
                  <c:v>11.373000000000003</c:v>
                </c:pt>
                <c:pt idx="1737">
                  <c:v>11.373000000000003</c:v>
                </c:pt>
                <c:pt idx="1738">
                  <c:v>11.373000000000003</c:v>
                </c:pt>
                <c:pt idx="1739">
                  <c:v>11.3</c:v>
                </c:pt>
                <c:pt idx="1740">
                  <c:v>11.3</c:v>
                </c:pt>
                <c:pt idx="1741">
                  <c:v>11.3</c:v>
                </c:pt>
                <c:pt idx="1742">
                  <c:v>11.226999999999999</c:v>
                </c:pt>
                <c:pt idx="1743">
                  <c:v>11.226999999999999</c:v>
                </c:pt>
                <c:pt idx="1744">
                  <c:v>11.226999999999999</c:v>
                </c:pt>
                <c:pt idx="1745">
                  <c:v>11.153</c:v>
                </c:pt>
                <c:pt idx="1746">
                  <c:v>11.153</c:v>
                </c:pt>
                <c:pt idx="1747">
                  <c:v>11.153</c:v>
                </c:pt>
                <c:pt idx="1748">
                  <c:v>11.071</c:v>
                </c:pt>
                <c:pt idx="1749">
                  <c:v>11.071</c:v>
                </c:pt>
                <c:pt idx="1750">
                  <c:v>11.071</c:v>
                </c:pt>
                <c:pt idx="1751">
                  <c:v>10.99</c:v>
                </c:pt>
                <c:pt idx="1752">
                  <c:v>10.99</c:v>
                </c:pt>
                <c:pt idx="1753">
                  <c:v>10.99</c:v>
                </c:pt>
                <c:pt idx="1754">
                  <c:v>10.909000000000002</c:v>
                </c:pt>
                <c:pt idx="1755">
                  <c:v>10.909000000000002</c:v>
                </c:pt>
                <c:pt idx="1756">
                  <c:v>10.909000000000002</c:v>
                </c:pt>
                <c:pt idx="1757">
                  <c:v>10.834</c:v>
                </c:pt>
                <c:pt idx="1758">
                  <c:v>10.834</c:v>
                </c:pt>
                <c:pt idx="1759">
                  <c:v>10.834</c:v>
                </c:pt>
                <c:pt idx="1760">
                  <c:v>10.777000000000001</c:v>
                </c:pt>
                <c:pt idx="1761">
                  <c:v>10.777000000000001</c:v>
                </c:pt>
                <c:pt idx="1762">
                  <c:v>10.777000000000001</c:v>
                </c:pt>
                <c:pt idx="1763">
                  <c:v>10.701000000000001</c:v>
                </c:pt>
                <c:pt idx="1764">
                  <c:v>10.701000000000001</c:v>
                </c:pt>
                <c:pt idx="1765">
                  <c:v>10.701000000000001</c:v>
                </c:pt>
                <c:pt idx="1766">
                  <c:v>10.625</c:v>
                </c:pt>
                <c:pt idx="1767">
                  <c:v>10.625</c:v>
                </c:pt>
                <c:pt idx="1768">
                  <c:v>10.625</c:v>
                </c:pt>
                <c:pt idx="1769">
                  <c:v>10.547000000000001</c:v>
                </c:pt>
                <c:pt idx="1770">
                  <c:v>10.547000000000001</c:v>
                </c:pt>
                <c:pt idx="1771">
                  <c:v>10.547000000000001</c:v>
                </c:pt>
              </c:numCache>
            </c:numRef>
          </c:xVal>
          <c:yVal>
            <c:numRef>
              <c:f>Data!$V$4:$V$5000</c:f>
              <c:numCache>
                <c:formatCode>_-* #,##0_-;\-* #,##0_-;_-* "-"??_-;_-@_-</c:formatCode>
                <c:ptCount val="4997"/>
                <c:pt idx="0">
                  <c:v>61.99921893322977</c:v>
                </c:pt>
                <c:pt idx="1">
                  <c:v>61.99921893322977</c:v>
                </c:pt>
                <c:pt idx="2">
                  <c:v>61.99921893322977</c:v>
                </c:pt>
                <c:pt idx="3">
                  <c:v>61.99921893322977</c:v>
                </c:pt>
                <c:pt idx="4">
                  <c:v>61.99921893322977</c:v>
                </c:pt>
                <c:pt idx="5">
                  <c:v>92.998828399844641</c:v>
                </c:pt>
                <c:pt idx="6">
                  <c:v>201.49746153299677</c:v>
                </c:pt>
                <c:pt idx="7">
                  <c:v>131.74834023311325</c:v>
                </c:pt>
                <c:pt idx="8">
                  <c:v>131.74834023311325</c:v>
                </c:pt>
                <c:pt idx="9">
                  <c:v>271.24658283288022</c:v>
                </c:pt>
                <c:pt idx="10">
                  <c:v>356.49550886607108</c:v>
                </c:pt>
                <c:pt idx="11">
                  <c:v>464.99414199922319</c:v>
                </c:pt>
                <c:pt idx="12">
                  <c:v>464.99414199922319</c:v>
                </c:pt>
                <c:pt idx="13">
                  <c:v>743.99062719875701</c:v>
                </c:pt>
                <c:pt idx="14">
                  <c:v>805.98984613198695</c:v>
                </c:pt>
                <c:pt idx="15">
                  <c:v>1053.986721864906</c:v>
                </c:pt>
                <c:pt idx="16">
                  <c:v>960.98789346506135</c:v>
                </c:pt>
                <c:pt idx="17">
                  <c:v>805.98984613198695</c:v>
                </c:pt>
                <c:pt idx="18">
                  <c:v>712.99101773214238</c:v>
                </c:pt>
                <c:pt idx="19">
                  <c:v>960.98789346506135</c:v>
                </c:pt>
                <c:pt idx="20">
                  <c:v>1301.9835975978249</c:v>
                </c:pt>
                <c:pt idx="21">
                  <c:v>1177.9851597313657</c:v>
                </c:pt>
                <c:pt idx="22">
                  <c:v>1410.4822307309769</c:v>
                </c:pt>
                <c:pt idx="23">
                  <c:v>1487.9812543975142</c:v>
                </c:pt>
                <c:pt idx="24">
                  <c:v>1782.4775443303556</c:v>
                </c:pt>
                <c:pt idx="25">
                  <c:v>1115.9859407981357</c:v>
                </c:pt>
                <c:pt idx="26">
                  <c:v>1673.9789111972038</c:v>
                </c:pt>
                <c:pt idx="27">
                  <c:v>1115.9859407981357</c:v>
                </c:pt>
                <c:pt idx="28">
                  <c:v>805.98984613198695</c:v>
                </c:pt>
                <c:pt idx="29">
                  <c:v>1177.9851597313657</c:v>
                </c:pt>
                <c:pt idx="30">
                  <c:v>1487.9812543975142</c:v>
                </c:pt>
                <c:pt idx="31">
                  <c:v>1735.9781301304331</c:v>
                </c:pt>
                <c:pt idx="32">
                  <c:v>1549.9804733307442</c:v>
                </c:pt>
                <c:pt idx="33">
                  <c:v>1611.9796922639739</c:v>
                </c:pt>
                <c:pt idx="34">
                  <c:v>1441.481840197592</c:v>
                </c:pt>
                <c:pt idx="35">
                  <c:v>1379.4826212643623</c:v>
                </c:pt>
                <c:pt idx="36">
                  <c:v>1286.4837928645175</c:v>
                </c:pt>
                <c:pt idx="37">
                  <c:v>1735.9781301304331</c:v>
                </c:pt>
                <c:pt idx="38">
                  <c:v>1828.9769585302781</c:v>
                </c:pt>
                <c:pt idx="39">
                  <c:v>2107.9734437298116</c:v>
                </c:pt>
                <c:pt idx="40">
                  <c:v>2138.9730531964274</c:v>
                </c:pt>
                <c:pt idx="41">
                  <c:v>1704.9785206638185</c:v>
                </c:pt>
                <c:pt idx="42">
                  <c:v>1766.9777395970482</c:v>
                </c:pt>
                <c:pt idx="43">
                  <c:v>1983.9750058633526</c:v>
                </c:pt>
                <c:pt idx="44">
                  <c:v>1611.9796922639739</c:v>
                </c:pt>
                <c:pt idx="45">
                  <c:v>1797.977349063663</c:v>
                </c:pt>
                <c:pt idx="46">
                  <c:v>1797.977349063663</c:v>
                </c:pt>
                <c:pt idx="47">
                  <c:v>1921.9757869301229</c:v>
                </c:pt>
                <c:pt idx="48">
                  <c:v>1921.9757869301229</c:v>
                </c:pt>
                <c:pt idx="49">
                  <c:v>1921.9757869301229</c:v>
                </c:pt>
                <c:pt idx="50">
                  <c:v>1673.9789111972038</c:v>
                </c:pt>
                <c:pt idx="51">
                  <c:v>1642.979301730589</c:v>
                </c:pt>
                <c:pt idx="52">
                  <c:v>1642.979301730589</c:v>
                </c:pt>
                <c:pt idx="53">
                  <c:v>1766.9777395970482</c:v>
                </c:pt>
                <c:pt idx="54">
                  <c:v>1673.9789111972038</c:v>
                </c:pt>
                <c:pt idx="55">
                  <c:v>1735.9781301304331</c:v>
                </c:pt>
                <c:pt idx="56">
                  <c:v>1425.9820354642848</c:v>
                </c:pt>
                <c:pt idx="57">
                  <c:v>1518.9808638641293</c:v>
                </c:pt>
                <c:pt idx="58">
                  <c:v>1549.9804733307442</c:v>
                </c:pt>
                <c:pt idx="59">
                  <c:v>1890.9761774635083</c:v>
                </c:pt>
                <c:pt idx="60">
                  <c:v>1549.9804733307442</c:v>
                </c:pt>
                <c:pt idx="61">
                  <c:v>1611.9796922639739</c:v>
                </c:pt>
                <c:pt idx="62">
                  <c:v>1549.9804733307442</c:v>
                </c:pt>
                <c:pt idx="63">
                  <c:v>1301.9835975978249</c:v>
                </c:pt>
                <c:pt idx="64">
                  <c:v>1487.9812543975142</c:v>
                </c:pt>
                <c:pt idx="65">
                  <c:v>1487.9812543975142</c:v>
                </c:pt>
                <c:pt idx="66">
                  <c:v>1487.9812543975142</c:v>
                </c:pt>
                <c:pt idx="67">
                  <c:v>1487.9812543975142</c:v>
                </c:pt>
                <c:pt idx="68">
                  <c:v>1487.9812543975142</c:v>
                </c:pt>
                <c:pt idx="69">
                  <c:v>1487.9812543975142</c:v>
                </c:pt>
                <c:pt idx="70">
                  <c:v>1673.9789111972038</c:v>
                </c:pt>
                <c:pt idx="71">
                  <c:v>1673.9789111972038</c:v>
                </c:pt>
                <c:pt idx="72">
                  <c:v>1797.977349063663</c:v>
                </c:pt>
                <c:pt idx="73">
                  <c:v>1797.977349063663</c:v>
                </c:pt>
                <c:pt idx="74">
                  <c:v>1735.9781301304331</c:v>
                </c:pt>
                <c:pt idx="75">
                  <c:v>1735.9781301304331</c:v>
                </c:pt>
                <c:pt idx="76">
                  <c:v>1611.9796922639739</c:v>
                </c:pt>
                <c:pt idx="77">
                  <c:v>1859.9765679968932</c:v>
                </c:pt>
                <c:pt idx="78">
                  <c:v>1859.9765679968932</c:v>
                </c:pt>
                <c:pt idx="79">
                  <c:v>1859.9765679968932</c:v>
                </c:pt>
                <c:pt idx="80">
                  <c:v>1859.9765679968932</c:v>
                </c:pt>
                <c:pt idx="81">
                  <c:v>1983.9750058633526</c:v>
                </c:pt>
                <c:pt idx="82">
                  <c:v>1735.9781301304331</c:v>
                </c:pt>
                <c:pt idx="83">
                  <c:v>1735.9781301304331</c:v>
                </c:pt>
                <c:pt idx="84">
                  <c:v>1921.9757869301229</c:v>
                </c:pt>
                <c:pt idx="85">
                  <c:v>1921.9757869301229</c:v>
                </c:pt>
                <c:pt idx="86">
                  <c:v>1921.9757869301229</c:v>
                </c:pt>
                <c:pt idx="87">
                  <c:v>1983.9750058633526</c:v>
                </c:pt>
                <c:pt idx="88">
                  <c:v>1983.9750058633526</c:v>
                </c:pt>
                <c:pt idx="89">
                  <c:v>1983.9750058633526</c:v>
                </c:pt>
                <c:pt idx="90">
                  <c:v>1983.9750058633526</c:v>
                </c:pt>
                <c:pt idx="91">
                  <c:v>1983.9750058633526</c:v>
                </c:pt>
                <c:pt idx="92">
                  <c:v>2491.2413425897785</c:v>
                </c:pt>
                <c:pt idx="93">
                  <c:v>2264.7648568997984</c:v>
                </c:pt>
                <c:pt idx="94">
                  <c:v>2264.7648568997984</c:v>
                </c:pt>
                <c:pt idx="95">
                  <c:v>2264.7648568997984</c:v>
                </c:pt>
                <c:pt idx="96">
                  <c:v>2151.5266140548083</c:v>
                </c:pt>
                <c:pt idx="97">
                  <c:v>2151.5266140548083</c:v>
                </c:pt>
                <c:pt idx="98">
                  <c:v>2151.5266140548083</c:v>
                </c:pt>
                <c:pt idx="99">
                  <c:v>2151.5266140548083</c:v>
                </c:pt>
                <c:pt idx="100">
                  <c:v>2264.7648568997984</c:v>
                </c:pt>
                <c:pt idx="101">
                  <c:v>2661.0987068572636</c:v>
                </c:pt>
                <c:pt idx="102">
                  <c:v>2576.1700247235203</c:v>
                </c:pt>
                <c:pt idx="103">
                  <c:v>2491.2413425897785</c:v>
                </c:pt>
                <c:pt idx="104">
                  <c:v>2661.0987068572636</c:v>
                </c:pt>
                <c:pt idx="105">
                  <c:v>2830.9560711247473</c:v>
                </c:pt>
                <c:pt idx="106">
                  <c:v>2491.2413425897785</c:v>
                </c:pt>
                <c:pt idx="111">
                  <c:v>2604.4795854347672</c:v>
                </c:pt>
                <c:pt idx="112">
                  <c:v>2604.4795854347672</c:v>
                </c:pt>
                <c:pt idx="113">
                  <c:v>2830.9560711247473</c:v>
                </c:pt>
                <c:pt idx="114">
                  <c:v>2830.9560711247473</c:v>
                </c:pt>
                <c:pt idx="115">
                  <c:v>2830.9560711247473</c:v>
                </c:pt>
                <c:pt idx="116">
                  <c:v>2830.9560711247473</c:v>
                </c:pt>
                <c:pt idx="117">
                  <c:v>2604.4795854347672</c:v>
                </c:pt>
                <c:pt idx="118">
                  <c:v>2547.860464012273</c:v>
                </c:pt>
                <c:pt idx="119">
                  <c:v>2661.0987068572626</c:v>
                </c:pt>
                <c:pt idx="120">
                  <c:v>2661.0987068572626</c:v>
                </c:pt>
                <c:pt idx="121">
                  <c:v>2774.3369497022527</c:v>
                </c:pt>
                <c:pt idx="122">
                  <c:v>2830.9560711247473</c:v>
                </c:pt>
                <c:pt idx="123">
                  <c:v>3283.909042504707</c:v>
                </c:pt>
                <c:pt idx="124">
                  <c:v>2944.1943139697378</c:v>
                </c:pt>
                <c:pt idx="125">
                  <c:v>2944.1943139697378</c:v>
                </c:pt>
                <c:pt idx="126">
                  <c:v>3000.8134353922333</c:v>
                </c:pt>
                <c:pt idx="127">
                  <c:v>2887.5751925472437</c:v>
                </c:pt>
                <c:pt idx="128">
                  <c:v>2887.5751925472437</c:v>
                </c:pt>
                <c:pt idx="130">
                  <c:v>1585.3353998298585</c:v>
                </c:pt>
                <c:pt idx="131">
                  <c:v>2774.3369497022527</c:v>
                </c:pt>
                <c:pt idx="132">
                  <c:v>3000.8134353922333</c:v>
                </c:pt>
                <c:pt idx="133">
                  <c:v>3057.4325568147283</c:v>
                </c:pt>
                <c:pt idx="135">
                  <c:v>3170.670799659717</c:v>
                </c:pt>
                <c:pt idx="136">
                  <c:v>2944.1943139697378</c:v>
                </c:pt>
                <c:pt idx="137">
                  <c:v>2774.3369497022527</c:v>
                </c:pt>
                <c:pt idx="138">
                  <c:v>3227.289921082212</c:v>
                </c:pt>
                <c:pt idx="139">
                  <c:v>3227.289921082212</c:v>
                </c:pt>
                <c:pt idx="140">
                  <c:v>3227.289921082212</c:v>
                </c:pt>
                <c:pt idx="141">
                  <c:v>3397.1472853496962</c:v>
                </c:pt>
                <c:pt idx="143">
                  <c:v>1585.3353998298585</c:v>
                </c:pt>
                <c:pt idx="144">
                  <c:v>3397.1472853496962</c:v>
                </c:pt>
                <c:pt idx="145">
                  <c:v>3397.1472853496962</c:v>
                </c:pt>
                <c:pt idx="146">
                  <c:v>3397.1472853496962</c:v>
                </c:pt>
                <c:pt idx="147">
                  <c:v>3453.7664067721921</c:v>
                </c:pt>
                <c:pt idx="148">
                  <c:v>3453.7664067721921</c:v>
                </c:pt>
                <c:pt idx="149">
                  <c:v>3397.1472853496962</c:v>
                </c:pt>
                <c:pt idx="150">
                  <c:v>3397.1472853496962</c:v>
                </c:pt>
                <c:pt idx="151">
                  <c:v>3453.7664067721917</c:v>
                </c:pt>
                <c:pt idx="152">
                  <c:v>3510.3855281946867</c:v>
                </c:pt>
                <c:pt idx="153">
                  <c:v>3510.3855281946867</c:v>
                </c:pt>
                <c:pt idx="154">
                  <c:v>3397.1472853496962</c:v>
                </c:pt>
                <c:pt idx="155">
                  <c:v>3510.3855281946867</c:v>
                </c:pt>
                <c:pt idx="157">
                  <c:v>3397.1472853496962</c:v>
                </c:pt>
                <c:pt idx="159">
                  <c:v>3510.3855281946867</c:v>
                </c:pt>
                <c:pt idx="160">
                  <c:v>3510.3855281946867</c:v>
                </c:pt>
                <c:pt idx="161">
                  <c:v>3510.3855281946867</c:v>
                </c:pt>
                <c:pt idx="162">
                  <c:v>3510.3855281946867</c:v>
                </c:pt>
                <c:pt idx="163">
                  <c:v>3623.6237710396767</c:v>
                </c:pt>
                <c:pt idx="164">
                  <c:v>3623.6237710396767</c:v>
                </c:pt>
                <c:pt idx="165">
                  <c:v>3510.3855281946867</c:v>
                </c:pt>
                <c:pt idx="166">
                  <c:v>3510.3855281946867</c:v>
                </c:pt>
                <c:pt idx="167">
                  <c:v>3510.3855281946867</c:v>
                </c:pt>
                <c:pt idx="168">
                  <c:v>3510.3855281946867</c:v>
                </c:pt>
                <c:pt idx="169">
                  <c:v>3510.3855281946867</c:v>
                </c:pt>
                <c:pt idx="170">
                  <c:v>3623.6237710396767</c:v>
                </c:pt>
                <c:pt idx="171">
                  <c:v>3623.6237710396767</c:v>
                </c:pt>
                <c:pt idx="172">
                  <c:v>3623.6237710396767</c:v>
                </c:pt>
                <c:pt idx="173">
                  <c:v>3623.6237710396767</c:v>
                </c:pt>
                <c:pt idx="174">
                  <c:v>3736.8620138846672</c:v>
                </c:pt>
                <c:pt idx="175">
                  <c:v>3736.8620138846672</c:v>
                </c:pt>
                <c:pt idx="176">
                  <c:v>3736.8620138846672</c:v>
                </c:pt>
                <c:pt idx="177">
                  <c:v>3736.8620138846672</c:v>
                </c:pt>
                <c:pt idx="178">
                  <c:v>3736.8620138846672</c:v>
                </c:pt>
                <c:pt idx="179">
                  <c:v>3736.8620138846672</c:v>
                </c:pt>
                <c:pt idx="180">
                  <c:v>3850.1002567296568</c:v>
                </c:pt>
                <c:pt idx="181">
                  <c:v>3850.1002567296568</c:v>
                </c:pt>
                <c:pt idx="182">
                  <c:v>3850.1002567296568</c:v>
                </c:pt>
                <c:pt idx="183">
                  <c:v>3963.3384995746469</c:v>
                </c:pt>
                <c:pt idx="184">
                  <c:v>3963.3384995746469</c:v>
                </c:pt>
                <c:pt idx="185">
                  <c:v>3963.3384995746469</c:v>
                </c:pt>
                <c:pt idx="186">
                  <c:v>3963.3384995746469</c:v>
                </c:pt>
                <c:pt idx="187">
                  <c:v>4076.576742419636</c:v>
                </c:pt>
                <c:pt idx="188">
                  <c:v>4189.8149852646275</c:v>
                </c:pt>
                <c:pt idx="189">
                  <c:v>4189.8149852646275</c:v>
                </c:pt>
                <c:pt idx="191">
                  <c:v>4189.8149852646275</c:v>
                </c:pt>
                <c:pt idx="192">
                  <c:v>4189.8149852646275</c:v>
                </c:pt>
                <c:pt idx="193">
                  <c:v>4303.0532281096184</c:v>
                </c:pt>
                <c:pt idx="194">
                  <c:v>4416.2914709546058</c:v>
                </c:pt>
                <c:pt idx="195">
                  <c:v>4303.0532281096184</c:v>
                </c:pt>
                <c:pt idx="196">
                  <c:v>4303.0532281096184</c:v>
                </c:pt>
                <c:pt idx="197">
                  <c:v>4303.0532281096184</c:v>
                </c:pt>
                <c:pt idx="198">
                  <c:v>4303.0532281096184</c:v>
                </c:pt>
                <c:pt idx="199">
                  <c:v>4605.3634691890029</c:v>
                </c:pt>
                <c:pt idx="211">
                  <c:v>3736.8620138846672</c:v>
                </c:pt>
                <c:pt idx="213">
                  <c:v>3736.8620138846672</c:v>
                </c:pt>
                <c:pt idx="215">
                  <c:v>3736.8620138846672</c:v>
                </c:pt>
                <c:pt idx="217">
                  <c:v>3736.8620138846672</c:v>
                </c:pt>
                <c:pt idx="219">
                  <c:v>3736.8620138846672</c:v>
                </c:pt>
                <c:pt idx="221">
                  <c:v>4076.576742419636</c:v>
                </c:pt>
                <c:pt idx="223">
                  <c:v>4076.576742419636</c:v>
                </c:pt>
                <c:pt idx="225">
                  <c:v>3510.3855281946867</c:v>
                </c:pt>
                <c:pt idx="227">
                  <c:v>3510.3855281946867</c:v>
                </c:pt>
                <c:pt idx="229">
                  <c:v>3510.3855281946867</c:v>
                </c:pt>
                <c:pt idx="231">
                  <c:v>3510.3855281946867</c:v>
                </c:pt>
                <c:pt idx="233">
                  <c:v>3963.3384995746469</c:v>
                </c:pt>
                <c:pt idx="235">
                  <c:v>3963.3384995746469</c:v>
                </c:pt>
                <c:pt idx="237">
                  <c:v>3397.1472853496962</c:v>
                </c:pt>
                <c:pt idx="254">
                  <c:v>4076.576742419636</c:v>
                </c:pt>
                <c:pt idx="256">
                  <c:v>4076.576742419636</c:v>
                </c:pt>
                <c:pt idx="258">
                  <c:v>4189.8149852646275</c:v>
                </c:pt>
                <c:pt idx="260">
                  <c:v>4189.8149852646275</c:v>
                </c:pt>
                <c:pt idx="262">
                  <c:v>4189.8149852646275</c:v>
                </c:pt>
                <c:pt idx="264">
                  <c:v>4189.8149852646275</c:v>
                </c:pt>
                <c:pt idx="266">
                  <c:v>4303.0532281096184</c:v>
                </c:pt>
                <c:pt idx="268">
                  <c:v>4303.0532281096184</c:v>
                </c:pt>
                <c:pt idx="270">
                  <c:v>4076.576742419636</c:v>
                </c:pt>
                <c:pt idx="272">
                  <c:v>4189.8149852646275</c:v>
                </c:pt>
                <c:pt idx="274">
                  <c:v>3963.3384995746469</c:v>
                </c:pt>
                <c:pt idx="276">
                  <c:v>3963.3384995746469</c:v>
                </c:pt>
                <c:pt idx="278">
                  <c:v>4076.576742419636</c:v>
                </c:pt>
                <c:pt idx="280">
                  <c:v>4076.576742419636</c:v>
                </c:pt>
                <c:pt idx="282">
                  <c:v>4076.576742419636</c:v>
                </c:pt>
                <c:pt idx="284">
                  <c:v>4019.9576209971419</c:v>
                </c:pt>
                <c:pt idx="286">
                  <c:v>4076.576742419636</c:v>
                </c:pt>
                <c:pt idx="288">
                  <c:v>3963.3384995746469</c:v>
                </c:pt>
                <c:pt idx="290">
                  <c:v>3963.3384995746469</c:v>
                </c:pt>
                <c:pt idx="292">
                  <c:v>4076.576742419636</c:v>
                </c:pt>
                <c:pt idx="294">
                  <c:v>4076.576742419636</c:v>
                </c:pt>
                <c:pt idx="296">
                  <c:v>4076.576742419636</c:v>
                </c:pt>
                <c:pt idx="324">
                  <c:v>2830.9560711247473</c:v>
                </c:pt>
                <c:pt idx="326">
                  <c:v>2830.9560711247473</c:v>
                </c:pt>
                <c:pt idx="328">
                  <c:v>2378.0030997447884</c:v>
                </c:pt>
                <c:pt idx="330">
                  <c:v>2378.0030997447884</c:v>
                </c:pt>
                <c:pt idx="332">
                  <c:v>2378.0030997447884</c:v>
                </c:pt>
                <c:pt idx="334">
                  <c:v>2378.0030997447884</c:v>
                </c:pt>
                <c:pt idx="336">
                  <c:v>2378.0030997447884</c:v>
                </c:pt>
                <c:pt idx="338">
                  <c:v>2378.0030997447884</c:v>
                </c:pt>
                <c:pt idx="340">
                  <c:v>2378.0030997447884</c:v>
                </c:pt>
                <c:pt idx="342">
                  <c:v>2378.0030997447884</c:v>
                </c:pt>
                <c:pt idx="344">
                  <c:v>2378.0030997447884</c:v>
                </c:pt>
                <c:pt idx="346">
                  <c:v>2491.2413425897785</c:v>
                </c:pt>
                <c:pt idx="348">
                  <c:v>2491.2413425897785</c:v>
                </c:pt>
                <c:pt idx="350">
                  <c:v>2717.7178282797577</c:v>
                </c:pt>
                <c:pt idx="352">
                  <c:v>2378.0030997447884</c:v>
                </c:pt>
                <c:pt idx="354">
                  <c:v>2491.2413425897785</c:v>
                </c:pt>
                <c:pt idx="356">
                  <c:v>2491.2413425897785</c:v>
                </c:pt>
                <c:pt idx="358">
                  <c:v>2491.2413425897785</c:v>
                </c:pt>
                <c:pt idx="360">
                  <c:v>2547.860464012273</c:v>
                </c:pt>
                <c:pt idx="362">
                  <c:v>2604.4795854347672</c:v>
                </c:pt>
                <c:pt idx="364">
                  <c:v>2547.860464012273</c:v>
                </c:pt>
                <c:pt idx="366">
                  <c:v>2491.2413425897785</c:v>
                </c:pt>
                <c:pt idx="368">
                  <c:v>2434.6222211672825</c:v>
                </c:pt>
                <c:pt idx="370">
                  <c:v>2491.2413425897785</c:v>
                </c:pt>
                <c:pt idx="372">
                  <c:v>2434.6222211672825</c:v>
                </c:pt>
                <c:pt idx="374">
                  <c:v>2491.2413425897785</c:v>
                </c:pt>
                <c:pt idx="376">
                  <c:v>2378.0030997447884</c:v>
                </c:pt>
                <c:pt idx="378">
                  <c:v>2491.2413425897785</c:v>
                </c:pt>
                <c:pt idx="380">
                  <c:v>2378.0030997447884</c:v>
                </c:pt>
                <c:pt idx="382">
                  <c:v>2434.6222211672825</c:v>
                </c:pt>
                <c:pt idx="384">
                  <c:v>2830.9560711247473</c:v>
                </c:pt>
                <c:pt idx="386">
                  <c:v>2717.7178282797577</c:v>
                </c:pt>
                <c:pt idx="388">
                  <c:v>2830.9560711247473</c:v>
                </c:pt>
                <c:pt idx="390">
                  <c:v>2830.9560711247473</c:v>
                </c:pt>
                <c:pt idx="392">
                  <c:v>2830.9560711247473</c:v>
                </c:pt>
                <c:pt idx="394">
                  <c:v>2717.7178282797577</c:v>
                </c:pt>
                <c:pt idx="396">
                  <c:v>2717.7178282797577</c:v>
                </c:pt>
                <c:pt idx="398">
                  <c:v>2717.7178282797577</c:v>
                </c:pt>
                <c:pt idx="400">
                  <c:v>2717.7178282797577</c:v>
                </c:pt>
                <c:pt idx="402">
                  <c:v>2717.7178282797577</c:v>
                </c:pt>
                <c:pt idx="404">
                  <c:v>2717.7178282797577</c:v>
                </c:pt>
                <c:pt idx="406">
                  <c:v>2717.7178282797577</c:v>
                </c:pt>
                <c:pt idx="408">
                  <c:v>2717.7178282797577</c:v>
                </c:pt>
                <c:pt idx="410">
                  <c:v>2717.7178282797577</c:v>
                </c:pt>
                <c:pt idx="412">
                  <c:v>2717.7178282797577</c:v>
                </c:pt>
                <c:pt idx="414">
                  <c:v>2717.7178282797577</c:v>
                </c:pt>
                <c:pt idx="416">
                  <c:v>2717.7178282797577</c:v>
                </c:pt>
                <c:pt idx="418">
                  <c:v>2717.7178282797577</c:v>
                </c:pt>
                <c:pt idx="420">
                  <c:v>2717.7178282797577</c:v>
                </c:pt>
                <c:pt idx="422">
                  <c:v>2717.7178282797577</c:v>
                </c:pt>
                <c:pt idx="424">
                  <c:v>2717.7178282797577</c:v>
                </c:pt>
                <c:pt idx="426">
                  <c:v>2717.7178282797577</c:v>
                </c:pt>
                <c:pt idx="428">
                  <c:v>2717.7178282797577</c:v>
                </c:pt>
                <c:pt idx="430">
                  <c:v>2717.7178282797577</c:v>
                </c:pt>
                <c:pt idx="432">
                  <c:v>2717.7178282797577</c:v>
                </c:pt>
                <c:pt idx="434">
                  <c:v>2717.7178282797577</c:v>
                </c:pt>
                <c:pt idx="436">
                  <c:v>2717.7178282797577</c:v>
                </c:pt>
                <c:pt idx="438">
                  <c:v>2717.7178282797577</c:v>
                </c:pt>
                <c:pt idx="440">
                  <c:v>2717.7178282797577</c:v>
                </c:pt>
                <c:pt idx="442">
                  <c:v>2717.7178282797577</c:v>
                </c:pt>
                <c:pt idx="444">
                  <c:v>2717.7178282797577</c:v>
                </c:pt>
                <c:pt idx="446">
                  <c:v>2717.7178282797577</c:v>
                </c:pt>
                <c:pt idx="448">
                  <c:v>2717.7178282797577</c:v>
                </c:pt>
                <c:pt idx="450">
                  <c:v>2717.7178282797577</c:v>
                </c:pt>
                <c:pt idx="452">
                  <c:v>2717.7178282797577</c:v>
                </c:pt>
                <c:pt idx="463">
                  <c:v>3397.1472853496962</c:v>
                </c:pt>
                <c:pt idx="465">
                  <c:v>3170.670799659717</c:v>
                </c:pt>
                <c:pt idx="467">
                  <c:v>3397.1472853496962</c:v>
                </c:pt>
                <c:pt idx="469">
                  <c:v>3283.909042504707</c:v>
                </c:pt>
                <c:pt idx="471">
                  <c:v>3283.909042504707</c:v>
                </c:pt>
                <c:pt idx="473">
                  <c:v>3283.909042504707</c:v>
                </c:pt>
                <c:pt idx="475">
                  <c:v>3057.4325568147283</c:v>
                </c:pt>
                <c:pt idx="477">
                  <c:v>3170.670799659717</c:v>
                </c:pt>
                <c:pt idx="479">
                  <c:v>3170.670799659717</c:v>
                </c:pt>
                <c:pt idx="481">
                  <c:v>3170.670799659717</c:v>
                </c:pt>
                <c:pt idx="483">
                  <c:v>3170.670799659717</c:v>
                </c:pt>
                <c:pt idx="485">
                  <c:v>2151.5266140548083</c:v>
                </c:pt>
                <c:pt idx="497">
                  <c:v>2944.1943139697378</c:v>
                </c:pt>
                <c:pt idx="499">
                  <c:v>3057.4325568147283</c:v>
                </c:pt>
                <c:pt idx="501">
                  <c:v>2944.1943139697378</c:v>
                </c:pt>
                <c:pt idx="503">
                  <c:v>2944.1943139697378</c:v>
                </c:pt>
                <c:pt idx="505">
                  <c:v>3170.670799659717</c:v>
                </c:pt>
                <c:pt idx="507">
                  <c:v>2944.1943139697378</c:v>
                </c:pt>
                <c:pt idx="509">
                  <c:v>2944.1943139697378</c:v>
                </c:pt>
                <c:pt idx="511">
                  <c:v>2944.1943139697378</c:v>
                </c:pt>
                <c:pt idx="513">
                  <c:v>2830.9560711247473</c:v>
                </c:pt>
                <c:pt idx="515">
                  <c:v>2717.7178282797577</c:v>
                </c:pt>
                <c:pt idx="517">
                  <c:v>2830.9560711247473</c:v>
                </c:pt>
                <c:pt idx="519">
                  <c:v>2944.1943139697378</c:v>
                </c:pt>
                <c:pt idx="521">
                  <c:v>2830.9560711247473</c:v>
                </c:pt>
                <c:pt idx="523">
                  <c:v>2944.1943139697378</c:v>
                </c:pt>
                <c:pt idx="525">
                  <c:v>2944.1943139697378</c:v>
                </c:pt>
                <c:pt idx="527">
                  <c:v>2944.1943139697378</c:v>
                </c:pt>
                <c:pt idx="529">
                  <c:v>2944.1943139697378</c:v>
                </c:pt>
                <c:pt idx="531">
                  <c:v>2944.1943139697378</c:v>
                </c:pt>
                <c:pt idx="533">
                  <c:v>2944.1943139697378</c:v>
                </c:pt>
                <c:pt idx="535">
                  <c:v>2944.1943139697378</c:v>
                </c:pt>
                <c:pt idx="537">
                  <c:v>2830.9560711247473</c:v>
                </c:pt>
                <c:pt idx="539">
                  <c:v>2944.1943139697378</c:v>
                </c:pt>
                <c:pt idx="541">
                  <c:v>2944.1943139697378</c:v>
                </c:pt>
                <c:pt idx="543">
                  <c:v>3057.4325568147283</c:v>
                </c:pt>
                <c:pt idx="545">
                  <c:v>3057.4325568147283</c:v>
                </c:pt>
                <c:pt idx="547">
                  <c:v>3057.4325568147283</c:v>
                </c:pt>
                <c:pt idx="549">
                  <c:v>3170.670799659717</c:v>
                </c:pt>
                <c:pt idx="551">
                  <c:v>3170.670799659717</c:v>
                </c:pt>
                <c:pt idx="553">
                  <c:v>3170.670799659717</c:v>
                </c:pt>
                <c:pt idx="555">
                  <c:v>3170.670799659717</c:v>
                </c:pt>
                <c:pt idx="557">
                  <c:v>3170.670799659717</c:v>
                </c:pt>
                <c:pt idx="559">
                  <c:v>3170.670799659717</c:v>
                </c:pt>
                <c:pt idx="561">
                  <c:v>3170.670799659717</c:v>
                </c:pt>
                <c:pt idx="563">
                  <c:v>3170.670799659717</c:v>
                </c:pt>
                <c:pt idx="565">
                  <c:v>3170.670799659717</c:v>
                </c:pt>
                <c:pt idx="567">
                  <c:v>3170.670799659717</c:v>
                </c:pt>
                <c:pt idx="569">
                  <c:v>3170.670799659717</c:v>
                </c:pt>
                <c:pt idx="571">
                  <c:v>3170.670799659717</c:v>
                </c:pt>
                <c:pt idx="573">
                  <c:v>3397.1472853496962</c:v>
                </c:pt>
                <c:pt idx="575">
                  <c:v>3397.1472853496962</c:v>
                </c:pt>
                <c:pt idx="577">
                  <c:v>3397.1472853496962</c:v>
                </c:pt>
                <c:pt idx="579">
                  <c:v>3397.1472853496962</c:v>
                </c:pt>
                <c:pt idx="581">
                  <c:v>3623.6237710396767</c:v>
                </c:pt>
                <c:pt idx="583">
                  <c:v>3736.8620138846672</c:v>
                </c:pt>
                <c:pt idx="585">
                  <c:v>3736.8620138846672</c:v>
                </c:pt>
                <c:pt idx="587">
                  <c:v>3736.8620138846672</c:v>
                </c:pt>
                <c:pt idx="589">
                  <c:v>5435.4356565595153</c:v>
                </c:pt>
                <c:pt idx="591">
                  <c:v>5265.5782922920298</c:v>
                </c:pt>
                <c:pt idx="593">
                  <c:v>5265.5782922920298</c:v>
                </c:pt>
                <c:pt idx="595">
                  <c:v>4586.1488352220904</c:v>
                </c:pt>
                <c:pt idx="597">
                  <c:v>4756.0061994895786</c:v>
                </c:pt>
                <c:pt idx="599">
                  <c:v>4756.0061994895786</c:v>
                </c:pt>
                <c:pt idx="601">
                  <c:v>4756.0061994895786</c:v>
                </c:pt>
                <c:pt idx="603">
                  <c:v>4925.8635637570624</c:v>
                </c:pt>
                <c:pt idx="605">
                  <c:v>4925.8635637570624</c:v>
                </c:pt>
                <c:pt idx="607">
                  <c:v>4925.8635637570624</c:v>
                </c:pt>
                <c:pt idx="609">
                  <c:v>4925.8635637570624</c:v>
                </c:pt>
                <c:pt idx="611">
                  <c:v>5137.7369276321897</c:v>
                </c:pt>
                <c:pt idx="613">
                  <c:v>5137.7369276321897</c:v>
                </c:pt>
                <c:pt idx="615">
                  <c:v>5137.7369276321897</c:v>
                </c:pt>
                <c:pt idx="617">
                  <c:v>5137.7369276321897</c:v>
                </c:pt>
                <c:pt idx="619">
                  <c:v>5137.7369276321897</c:v>
                </c:pt>
                <c:pt idx="621">
                  <c:v>5137.7369276321897</c:v>
                </c:pt>
                <c:pt idx="623">
                  <c:v>5095.720928024547</c:v>
                </c:pt>
                <c:pt idx="625">
                  <c:v>5095.720928024547</c:v>
                </c:pt>
                <c:pt idx="627">
                  <c:v>4327.1355693481437</c:v>
                </c:pt>
                <c:pt idx="629">
                  <c:v>4383.7546907706383</c:v>
                </c:pt>
                <c:pt idx="631">
                  <c:v>4383.7546907706383</c:v>
                </c:pt>
                <c:pt idx="633">
                  <c:v>4383.7546907706383</c:v>
                </c:pt>
                <c:pt idx="635">
                  <c:v>4383.7546907706383</c:v>
                </c:pt>
                <c:pt idx="637">
                  <c:v>4383.7546907706383</c:v>
                </c:pt>
                <c:pt idx="639">
                  <c:v>4383.7546907706383</c:v>
                </c:pt>
                <c:pt idx="641">
                  <c:v>5177.9595614029213</c:v>
                </c:pt>
                <c:pt idx="643">
                  <c:v>5177.9595614029213</c:v>
                </c:pt>
                <c:pt idx="645">
                  <c:v>5177.9595614029213</c:v>
                </c:pt>
                <c:pt idx="647">
                  <c:v>5177.9595614029213</c:v>
                </c:pt>
                <c:pt idx="649">
                  <c:v>5265.5782922920298</c:v>
                </c:pt>
                <c:pt idx="651">
                  <c:v>5265.5782922920298</c:v>
                </c:pt>
                <c:pt idx="653">
                  <c:v>5095.720928024547</c:v>
                </c:pt>
                <c:pt idx="655">
                  <c:v>5095.720928024547</c:v>
                </c:pt>
                <c:pt idx="657">
                  <c:v>5095.720928024547</c:v>
                </c:pt>
                <c:pt idx="659">
                  <c:v>5095.720928024547</c:v>
                </c:pt>
                <c:pt idx="661">
                  <c:v>5265.5782922920298</c:v>
                </c:pt>
                <c:pt idx="663">
                  <c:v>5265.5782922920298</c:v>
                </c:pt>
                <c:pt idx="665">
                  <c:v>5265.5782922920298</c:v>
                </c:pt>
                <c:pt idx="667">
                  <c:v>5350.5069744257744</c:v>
                </c:pt>
                <c:pt idx="669">
                  <c:v>5435.4356565595153</c:v>
                </c:pt>
                <c:pt idx="671">
                  <c:v>5265.5782922920298</c:v>
                </c:pt>
                <c:pt idx="673">
                  <c:v>5265.5782922920298</c:v>
                </c:pt>
                <c:pt idx="675">
                  <c:v>5435.4356565595153</c:v>
                </c:pt>
                <c:pt idx="677">
                  <c:v>5347.8169256704068</c:v>
                </c:pt>
                <c:pt idx="679">
                  <c:v>5391.6262911149624</c:v>
                </c:pt>
                <c:pt idx="681">
                  <c:v>5350.5069744257744</c:v>
                </c:pt>
                <c:pt idx="683">
                  <c:v>5435.4356565595153</c:v>
                </c:pt>
                <c:pt idx="685">
                  <c:v>5347.8169256704068</c:v>
                </c:pt>
                <c:pt idx="687">
                  <c:v>5306.6976089812188</c:v>
                </c:pt>
                <c:pt idx="689">
                  <c:v>5306.6976089812188</c:v>
                </c:pt>
                <c:pt idx="691">
                  <c:v>5347.8169256704068</c:v>
                </c:pt>
                <c:pt idx="693">
                  <c:v>5605.293020827</c:v>
                </c:pt>
                <c:pt idx="695">
                  <c:v>5564.1737041378128</c:v>
                </c:pt>
                <c:pt idx="697">
                  <c:v>5523.0543874486239</c:v>
                </c:pt>
                <c:pt idx="699">
                  <c:v>5435.4356565595153</c:v>
                </c:pt>
                <c:pt idx="701">
                  <c:v>5435.4356565595153</c:v>
                </c:pt>
                <c:pt idx="703">
                  <c:v>5435.4356565595153</c:v>
                </c:pt>
                <c:pt idx="705">
                  <c:v>5435.4356565595153</c:v>
                </c:pt>
                <c:pt idx="707">
                  <c:v>5605.293020827</c:v>
                </c:pt>
                <c:pt idx="709">
                  <c:v>5265.5782922920298</c:v>
                </c:pt>
                <c:pt idx="711">
                  <c:v>5265.5782922920298</c:v>
                </c:pt>
                <c:pt idx="713">
                  <c:v>5265.5782922920298</c:v>
                </c:pt>
                <c:pt idx="715">
                  <c:v>5350.5069744257744</c:v>
                </c:pt>
                <c:pt idx="717">
                  <c:v>5350.5069744257744</c:v>
                </c:pt>
                <c:pt idx="719">
                  <c:v>5350.5069744257744</c:v>
                </c:pt>
                <c:pt idx="721">
                  <c:v>5350.5069744257744</c:v>
                </c:pt>
                <c:pt idx="723">
                  <c:v>5350.5069744257744</c:v>
                </c:pt>
                <c:pt idx="725">
                  <c:v>5350.5069744257744</c:v>
                </c:pt>
                <c:pt idx="727">
                  <c:v>5435.4356565595153</c:v>
                </c:pt>
                <c:pt idx="729">
                  <c:v>5435.4356565595153</c:v>
                </c:pt>
                <c:pt idx="731">
                  <c:v>5435.4356565595153</c:v>
                </c:pt>
                <c:pt idx="733">
                  <c:v>5435.4356565595153</c:v>
                </c:pt>
                <c:pt idx="736">
                  <c:v>1925.0501283648284</c:v>
                </c:pt>
                <c:pt idx="739">
                  <c:v>1925.0501283648284</c:v>
                </c:pt>
                <c:pt idx="742">
                  <c:v>1925.0501283648284</c:v>
                </c:pt>
                <c:pt idx="745">
                  <c:v>1925.0501283648284</c:v>
                </c:pt>
                <c:pt idx="748">
                  <c:v>1925.0501283648284</c:v>
                </c:pt>
                <c:pt idx="751">
                  <c:v>1925.0501283648284</c:v>
                </c:pt>
                <c:pt idx="754">
                  <c:v>1925.0501283648284</c:v>
                </c:pt>
                <c:pt idx="757">
                  <c:v>1925.0501283648284</c:v>
                </c:pt>
                <c:pt idx="760">
                  <c:v>1925.0501283648284</c:v>
                </c:pt>
                <c:pt idx="763">
                  <c:v>1925.0501283648284</c:v>
                </c:pt>
                <c:pt idx="766">
                  <c:v>1925.0501283648284</c:v>
                </c:pt>
                <c:pt idx="769">
                  <c:v>1925.0501283648284</c:v>
                </c:pt>
                <c:pt idx="772">
                  <c:v>1925.0501283648284</c:v>
                </c:pt>
                <c:pt idx="775">
                  <c:v>1925.0501283648284</c:v>
                </c:pt>
                <c:pt idx="778">
                  <c:v>2038.288371209818</c:v>
                </c:pt>
                <c:pt idx="781">
                  <c:v>1925.0501283648284</c:v>
                </c:pt>
                <c:pt idx="784">
                  <c:v>2038.288371209818</c:v>
                </c:pt>
                <c:pt idx="787">
                  <c:v>2038.288371209818</c:v>
                </c:pt>
                <c:pt idx="790">
                  <c:v>2038.288371209818</c:v>
                </c:pt>
                <c:pt idx="793">
                  <c:v>2038.288371209818</c:v>
                </c:pt>
                <c:pt idx="796">
                  <c:v>2038.288371209818</c:v>
                </c:pt>
                <c:pt idx="799">
                  <c:v>2038.288371209818</c:v>
                </c:pt>
                <c:pt idx="802">
                  <c:v>2038.288371209818</c:v>
                </c:pt>
                <c:pt idx="805">
                  <c:v>2038.288371209818</c:v>
                </c:pt>
                <c:pt idx="808">
                  <c:v>2038.288371209818</c:v>
                </c:pt>
                <c:pt idx="811">
                  <c:v>2038.288371209818</c:v>
                </c:pt>
                <c:pt idx="814">
                  <c:v>1811.8118855198384</c:v>
                </c:pt>
                <c:pt idx="817">
                  <c:v>1811.8118855198384</c:v>
                </c:pt>
                <c:pt idx="820">
                  <c:v>1925.0501283648284</c:v>
                </c:pt>
                <c:pt idx="823">
                  <c:v>1925.0501283648284</c:v>
                </c:pt>
                <c:pt idx="826">
                  <c:v>1925.0501283648284</c:v>
                </c:pt>
                <c:pt idx="829">
                  <c:v>1925.0501283648284</c:v>
                </c:pt>
                <c:pt idx="832">
                  <c:v>1925.0501283648284</c:v>
                </c:pt>
                <c:pt idx="835">
                  <c:v>1925.0501283648284</c:v>
                </c:pt>
                <c:pt idx="838">
                  <c:v>1925.0501283648284</c:v>
                </c:pt>
                <c:pt idx="841">
                  <c:v>1925.0501283648284</c:v>
                </c:pt>
                <c:pt idx="844">
                  <c:v>1925.0501283648284</c:v>
                </c:pt>
                <c:pt idx="847">
                  <c:v>1925.0501283648284</c:v>
                </c:pt>
                <c:pt idx="850">
                  <c:v>2264.7648568997984</c:v>
                </c:pt>
                <c:pt idx="853">
                  <c:v>2264.7648568997984</c:v>
                </c:pt>
                <c:pt idx="856">
                  <c:v>2378.0030997447884</c:v>
                </c:pt>
                <c:pt idx="859">
                  <c:v>2321.3839783222929</c:v>
                </c:pt>
                <c:pt idx="862">
                  <c:v>2378.0030997447884</c:v>
                </c:pt>
                <c:pt idx="865">
                  <c:v>2123.2170533435615</c:v>
                </c:pt>
                <c:pt idx="868">
                  <c:v>2236.4552961885511</c:v>
                </c:pt>
                <c:pt idx="871">
                  <c:v>2151.5266140548083</c:v>
                </c:pt>
                <c:pt idx="874">
                  <c:v>2151.5266140548083</c:v>
                </c:pt>
                <c:pt idx="877">
                  <c:v>2123.2170533435615</c:v>
                </c:pt>
                <c:pt idx="880">
                  <c:v>2208.1457354773029</c:v>
                </c:pt>
                <c:pt idx="883">
                  <c:v>2378.003099744788</c:v>
                </c:pt>
                <c:pt idx="886">
                  <c:v>2661.0987068572626</c:v>
                </c:pt>
                <c:pt idx="889">
                  <c:v>2151.5266140548083</c:v>
                </c:pt>
                <c:pt idx="892">
                  <c:v>2378.0030997447884</c:v>
                </c:pt>
                <c:pt idx="895">
                  <c:v>2378.0030997447884</c:v>
                </c:pt>
                <c:pt idx="898">
                  <c:v>2151.5266140548083</c:v>
                </c:pt>
                <c:pt idx="901">
                  <c:v>2434.6222211672825</c:v>
                </c:pt>
                <c:pt idx="904">
                  <c:v>2264.7648568997984</c:v>
                </c:pt>
                <c:pt idx="907">
                  <c:v>2151.5266140548083</c:v>
                </c:pt>
                <c:pt idx="910">
                  <c:v>2264.7648568997984</c:v>
                </c:pt>
                <c:pt idx="913">
                  <c:v>2208.1457354773038</c:v>
                </c:pt>
                <c:pt idx="916">
                  <c:v>2151.5266140548083</c:v>
                </c:pt>
                <c:pt idx="919">
                  <c:v>2264.7648568997984</c:v>
                </c:pt>
                <c:pt idx="922">
                  <c:v>2264.7648568997984</c:v>
                </c:pt>
                <c:pt idx="925">
                  <c:v>2264.7648568997984</c:v>
                </c:pt>
                <c:pt idx="928">
                  <c:v>2208.1457354773038</c:v>
                </c:pt>
                <c:pt idx="931">
                  <c:v>2208.1457354773038</c:v>
                </c:pt>
                <c:pt idx="934">
                  <c:v>2151.5266140548083</c:v>
                </c:pt>
                <c:pt idx="937">
                  <c:v>2264.7648568997984</c:v>
                </c:pt>
                <c:pt idx="940">
                  <c:v>2264.7648568997984</c:v>
                </c:pt>
                <c:pt idx="943">
                  <c:v>2264.7648568997984</c:v>
                </c:pt>
                <c:pt idx="946">
                  <c:v>2264.7648568997984</c:v>
                </c:pt>
                <c:pt idx="949">
                  <c:v>2264.7648568997984</c:v>
                </c:pt>
                <c:pt idx="952">
                  <c:v>2264.7648568997984</c:v>
                </c:pt>
                <c:pt idx="955">
                  <c:v>2378.0030997447884</c:v>
                </c:pt>
                <c:pt idx="958">
                  <c:v>2491.2413425897785</c:v>
                </c:pt>
                <c:pt idx="961">
                  <c:v>2378.0030997447884</c:v>
                </c:pt>
                <c:pt idx="964">
                  <c:v>2717.7178282797577</c:v>
                </c:pt>
                <c:pt idx="967">
                  <c:v>2717.7178282797577</c:v>
                </c:pt>
                <c:pt idx="970">
                  <c:v>2717.7178282797577</c:v>
                </c:pt>
                <c:pt idx="973">
                  <c:v>2717.7178282797577</c:v>
                </c:pt>
                <c:pt idx="976">
                  <c:v>2491.2413425897785</c:v>
                </c:pt>
                <c:pt idx="979">
                  <c:v>2491.2413425897785</c:v>
                </c:pt>
                <c:pt idx="982">
                  <c:v>2604.4795854347672</c:v>
                </c:pt>
                <c:pt idx="985">
                  <c:v>2491.2413425897785</c:v>
                </c:pt>
                <c:pt idx="988">
                  <c:v>2491.2413425897785</c:v>
                </c:pt>
                <c:pt idx="991">
                  <c:v>2604.4795854347672</c:v>
                </c:pt>
                <c:pt idx="994">
                  <c:v>2604.4795854347672</c:v>
                </c:pt>
                <c:pt idx="997">
                  <c:v>2717.7178282797577</c:v>
                </c:pt>
                <c:pt idx="1000">
                  <c:v>2604.4795854347672</c:v>
                </c:pt>
                <c:pt idx="1003">
                  <c:v>2717.7178282797577</c:v>
                </c:pt>
                <c:pt idx="1006">
                  <c:v>2717.7178282797577</c:v>
                </c:pt>
                <c:pt idx="1009">
                  <c:v>2604.4795854347672</c:v>
                </c:pt>
                <c:pt idx="1012">
                  <c:v>2717.7178282797577</c:v>
                </c:pt>
                <c:pt idx="1015">
                  <c:v>2830.9560711247473</c:v>
                </c:pt>
                <c:pt idx="1018">
                  <c:v>2717.7178282797577</c:v>
                </c:pt>
                <c:pt idx="1021">
                  <c:v>2830.9560711247473</c:v>
                </c:pt>
                <c:pt idx="1024">
                  <c:v>2717.7178282797577</c:v>
                </c:pt>
                <c:pt idx="1027">
                  <c:v>2717.7178282797577</c:v>
                </c:pt>
                <c:pt idx="1030">
                  <c:v>2717.7178282797577</c:v>
                </c:pt>
                <c:pt idx="1033">
                  <c:v>2717.7178282797577</c:v>
                </c:pt>
                <c:pt idx="1036">
                  <c:v>2717.7178282797577</c:v>
                </c:pt>
                <c:pt idx="1039">
                  <c:v>2717.7178282797577</c:v>
                </c:pt>
                <c:pt idx="1042">
                  <c:v>3397.1472853496962</c:v>
                </c:pt>
                <c:pt idx="1045">
                  <c:v>2717.7178282797577</c:v>
                </c:pt>
                <c:pt idx="1048">
                  <c:v>2717.7178282797577</c:v>
                </c:pt>
                <c:pt idx="1051">
                  <c:v>2830.9560711247473</c:v>
                </c:pt>
                <c:pt idx="1054">
                  <c:v>2830.9560711247473</c:v>
                </c:pt>
                <c:pt idx="1057">
                  <c:v>2830.9560711247473</c:v>
                </c:pt>
                <c:pt idx="1060">
                  <c:v>2830.9560711247473</c:v>
                </c:pt>
                <c:pt idx="1063">
                  <c:v>2830.9560711247473</c:v>
                </c:pt>
                <c:pt idx="1066">
                  <c:v>3397.1472853496962</c:v>
                </c:pt>
                <c:pt idx="1069">
                  <c:v>2830.9560711247473</c:v>
                </c:pt>
                <c:pt idx="1072">
                  <c:v>2830.9560711247473</c:v>
                </c:pt>
                <c:pt idx="1075">
                  <c:v>2830.9560711247473</c:v>
                </c:pt>
                <c:pt idx="1078">
                  <c:v>2717.7178282797577</c:v>
                </c:pt>
                <c:pt idx="1081">
                  <c:v>2830.9560711247473</c:v>
                </c:pt>
                <c:pt idx="1084">
                  <c:v>2830.9560711247473</c:v>
                </c:pt>
                <c:pt idx="1087">
                  <c:v>2944.1943139697378</c:v>
                </c:pt>
                <c:pt idx="1090">
                  <c:v>3057.4325568147283</c:v>
                </c:pt>
                <c:pt idx="1093">
                  <c:v>3057.4325568147283</c:v>
                </c:pt>
                <c:pt idx="1096">
                  <c:v>3397.1472853496962</c:v>
                </c:pt>
                <c:pt idx="1099">
                  <c:v>2830.9560711247473</c:v>
                </c:pt>
                <c:pt idx="1102">
                  <c:v>3057.4325568147283</c:v>
                </c:pt>
                <c:pt idx="1105">
                  <c:v>2944.1943139697378</c:v>
                </c:pt>
                <c:pt idx="1108">
                  <c:v>3170.670799659717</c:v>
                </c:pt>
                <c:pt idx="1111">
                  <c:v>3170.670799659717</c:v>
                </c:pt>
                <c:pt idx="1114">
                  <c:v>2944.1943139697378</c:v>
                </c:pt>
                <c:pt idx="1117">
                  <c:v>2944.1943139697378</c:v>
                </c:pt>
                <c:pt idx="1120">
                  <c:v>2830.9560711247473</c:v>
                </c:pt>
                <c:pt idx="1123">
                  <c:v>2887.5751925472437</c:v>
                </c:pt>
                <c:pt idx="1126">
                  <c:v>2944.1943139697378</c:v>
                </c:pt>
                <c:pt idx="1129">
                  <c:v>2830.9560711247473</c:v>
                </c:pt>
                <c:pt idx="1132">
                  <c:v>2717.7178282797577</c:v>
                </c:pt>
                <c:pt idx="1135">
                  <c:v>2830.9560711247473</c:v>
                </c:pt>
                <c:pt idx="1138">
                  <c:v>2717.7178282797577</c:v>
                </c:pt>
                <c:pt idx="1141">
                  <c:v>2717.7178282797577</c:v>
                </c:pt>
                <c:pt idx="1144">
                  <c:v>2830.9560711247473</c:v>
                </c:pt>
                <c:pt idx="1147">
                  <c:v>2717.7178282797577</c:v>
                </c:pt>
                <c:pt idx="1150">
                  <c:v>2717.7178282797577</c:v>
                </c:pt>
                <c:pt idx="1153">
                  <c:v>2717.7178282797577</c:v>
                </c:pt>
                <c:pt idx="1156">
                  <c:v>2717.7178282797577</c:v>
                </c:pt>
                <c:pt idx="1159">
                  <c:v>2830.9560711247473</c:v>
                </c:pt>
                <c:pt idx="1162">
                  <c:v>2830.9560711247473</c:v>
                </c:pt>
                <c:pt idx="1165">
                  <c:v>2830.9560711247473</c:v>
                </c:pt>
                <c:pt idx="1168">
                  <c:v>2717.7178282797577</c:v>
                </c:pt>
                <c:pt idx="1171">
                  <c:v>2944.1943139697378</c:v>
                </c:pt>
                <c:pt idx="1174">
                  <c:v>2944.1943139697378</c:v>
                </c:pt>
                <c:pt idx="1177">
                  <c:v>2944.1943139697378</c:v>
                </c:pt>
                <c:pt idx="1180">
                  <c:v>2944.1943139697378</c:v>
                </c:pt>
                <c:pt idx="1183">
                  <c:v>2944.1943139697378</c:v>
                </c:pt>
                <c:pt idx="1186">
                  <c:v>2944.1943139697378</c:v>
                </c:pt>
                <c:pt idx="1189">
                  <c:v>2944.1943139697378</c:v>
                </c:pt>
                <c:pt idx="1192">
                  <c:v>2944.1943139697378</c:v>
                </c:pt>
                <c:pt idx="1195">
                  <c:v>2944.1943139697378</c:v>
                </c:pt>
                <c:pt idx="1198">
                  <c:v>3170.670799659717</c:v>
                </c:pt>
                <c:pt idx="1201">
                  <c:v>3170.670799659717</c:v>
                </c:pt>
                <c:pt idx="1204">
                  <c:v>3170.670799659717</c:v>
                </c:pt>
                <c:pt idx="1207">
                  <c:v>3170.670799659717</c:v>
                </c:pt>
                <c:pt idx="1210">
                  <c:v>3397.1472853496962</c:v>
                </c:pt>
                <c:pt idx="1213">
                  <c:v>3397.1472853496962</c:v>
                </c:pt>
                <c:pt idx="1216">
                  <c:v>3397.1472853496962</c:v>
                </c:pt>
                <c:pt idx="1219">
                  <c:v>3397.1472853496962</c:v>
                </c:pt>
                <c:pt idx="1222">
                  <c:v>3397.1472853496962</c:v>
                </c:pt>
                <c:pt idx="1225">
                  <c:v>3397.1472853496962</c:v>
                </c:pt>
                <c:pt idx="1228">
                  <c:v>3397.1472853496962</c:v>
                </c:pt>
                <c:pt idx="1231">
                  <c:v>3397.1472853496962</c:v>
                </c:pt>
                <c:pt idx="1234">
                  <c:v>3397.1472853496962</c:v>
                </c:pt>
                <c:pt idx="1237">
                  <c:v>3397.1472853496962</c:v>
                </c:pt>
                <c:pt idx="1240">
                  <c:v>3397.1472853496962</c:v>
                </c:pt>
                <c:pt idx="1243">
                  <c:v>2944.1943139697378</c:v>
                </c:pt>
                <c:pt idx="1246">
                  <c:v>2944.1943139697378</c:v>
                </c:pt>
                <c:pt idx="1249">
                  <c:v>2944.1943139697378</c:v>
                </c:pt>
                <c:pt idx="1252">
                  <c:v>3057.4325568147283</c:v>
                </c:pt>
                <c:pt idx="1255">
                  <c:v>3057.4325568147283</c:v>
                </c:pt>
                <c:pt idx="1258">
                  <c:v>3057.4325568147283</c:v>
                </c:pt>
                <c:pt idx="1261">
                  <c:v>3057.4325568147283</c:v>
                </c:pt>
                <c:pt idx="1264">
                  <c:v>3057.4325568147283</c:v>
                </c:pt>
                <c:pt idx="1267">
                  <c:v>3057.4325568147283</c:v>
                </c:pt>
                <c:pt idx="1270">
                  <c:v>3000.8134353922328</c:v>
                </c:pt>
                <c:pt idx="1273">
                  <c:v>3000.8134353922328</c:v>
                </c:pt>
                <c:pt idx="1276">
                  <c:v>3057.4325568147283</c:v>
                </c:pt>
                <c:pt idx="1279">
                  <c:v>2830.9560711247473</c:v>
                </c:pt>
                <c:pt idx="1282">
                  <c:v>2944.1943139697378</c:v>
                </c:pt>
                <c:pt idx="1285">
                  <c:v>2944.1943139697378</c:v>
                </c:pt>
                <c:pt idx="1288">
                  <c:v>2830.9560711247473</c:v>
                </c:pt>
                <c:pt idx="1291">
                  <c:v>2830.9560711247473</c:v>
                </c:pt>
                <c:pt idx="1294">
                  <c:v>2774.3369497022527</c:v>
                </c:pt>
                <c:pt idx="1297">
                  <c:v>2830.9560711247473</c:v>
                </c:pt>
                <c:pt idx="1300">
                  <c:v>2944.1943139697378</c:v>
                </c:pt>
                <c:pt idx="1303">
                  <c:v>2944.1943139697378</c:v>
                </c:pt>
                <c:pt idx="1306">
                  <c:v>2915.8847532584909</c:v>
                </c:pt>
                <c:pt idx="1309">
                  <c:v>2830.9560711247473</c:v>
                </c:pt>
                <c:pt idx="1312">
                  <c:v>2830.9560711247473</c:v>
                </c:pt>
                <c:pt idx="1315">
                  <c:v>2830.9560711247473</c:v>
                </c:pt>
                <c:pt idx="1318">
                  <c:v>2830.9560711247473</c:v>
                </c:pt>
                <c:pt idx="1321">
                  <c:v>2944.1943139697378</c:v>
                </c:pt>
                <c:pt idx="1324">
                  <c:v>2830.9560711247473</c:v>
                </c:pt>
                <c:pt idx="1327">
                  <c:v>2944.1943139697378</c:v>
                </c:pt>
                <c:pt idx="1330">
                  <c:v>2830.9560711247473</c:v>
                </c:pt>
                <c:pt idx="1333">
                  <c:v>2944.1943139697378</c:v>
                </c:pt>
                <c:pt idx="1336">
                  <c:v>3170.670799659717</c:v>
                </c:pt>
                <c:pt idx="1339">
                  <c:v>3283.909042504707</c:v>
                </c:pt>
                <c:pt idx="1342">
                  <c:v>3397.1472853496962</c:v>
                </c:pt>
                <c:pt idx="1345">
                  <c:v>3397.1472853496962</c:v>
                </c:pt>
                <c:pt idx="1348">
                  <c:v>3397.1472853496962</c:v>
                </c:pt>
                <c:pt idx="1351">
                  <c:v>3397.1472853496962</c:v>
                </c:pt>
                <c:pt idx="1354">
                  <c:v>3397.1472853496962</c:v>
                </c:pt>
                <c:pt idx="1357">
                  <c:v>3397.1472853496962</c:v>
                </c:pt>
                <c:pt idx="1360">
                  <c:v>3397.1472853496962</c:v>
                </c:pt>
                <c:pt idx="1363">
                  <c:v>3623.6237710396767</c:v>
                </c:pt>
                <c:pt idx="1366">
                  <c:v>3623.6237710396767</c:v>
                </c:pt>
                <c:pt idx="1369">
                  <c:v>3623.6237710396767</c:v>
                </c:pt>
                <c:pt idx="1372">
                  <c:v>3623.6237710396767</c:v>
                </c:pt>
                <c:pt idx="1375">
                  <c:v>3623.6237710396767</c:v>
                </c:pt>
                <c:pt idx="1378">
                  <c:v>2717.7178282797577</c:v>
                </c:pt>
                <c:pt idx="1381">
                  <c:v>2830.9560711247473</c:v>
                </c:pt>
                <c:pt idx="1384">
                  <c:v>2944.1943139697378</c:v>
                </c:pt>
                <c:pt idx="1387">
                  <c:v>2887.5751925472437</c:v>
                </c:pt>
                <c:pt idx="1390">
                  <c:v>2944.1943139697378</c:v>
                </c:pt>
                <c:pt idx="1393">
                  <c:v>2944.1943139697378</c:v>
                </c:pt>
                <c:pt idx="1396">
                  <c:v>2887.5751925472437</c:v>
                </c:pt>
                <c:pt idx="1399">
                  <c:v>2944.1943139697378</c:v>
                </c:pt>
                <c:pt idx="1402">
                  <c:v>2887.5751925472437</c:v>
                </c:pt>
                <c:pt idx="1405">
                  <c:v>3000.8134353922328</c:v>
                </c:pt>
                <c:pt idx="1408">
                  <c:v>3057.4325568147283</c:v>
                </c:pt>
                <c:pt idx="1411">
                  <c:v>2944.1943139697378</c:v>
                </c:pt>
                <c:pt idx="1414">
                  <c:v>3170.670799659717</c:v>
                </c:pt>
                <c:pt idx="1417">
                  <c:v>3170.670799659717</c:v>
                </c:pt>
                <c:pt idx="1420">
                  <c:v>3170.670799659717</c:v>
                </c:pt>
                <c:pt idx="1423">
                  <c:v>3170.670799659717</c:v>
                </c:pt>
                <c:pt idx="1426">
                  <c:v>3170.670799659717</c:v>
                </c:pt>
                <c:pt idx="1429">
                  <c:v>3057.4325568147283</c:v>
                </c:pt>
                <c:pt idx="1432">
                  <c:v>3170.670799659717</c:v>
                </c:pt>
                <c:pt idx="1435">
                  <c:v>2944.1943139697378</c:v>
                </c:pt>
                <c:pt idx="1438">
                  <c:v>3057.4325568147283</c:v>
                </c:pt>
                <c:pt idx="1441">
                  <c:v>3057.4325568147283</c:v>
                </c:pt>
                <c:pt idx="1444">
                  <c:v>2944.1943139697378</c:v>
                </c:pt>
                <c:pt idx="1447">
                  <c:v>3057.4325568147283</c:v>
                </c:pt>
                <c:pt idx="1450">
                  <c:v>3057.4325568147283</c:v>
                </c:pt>
                <c:pt idx="1453">
                  <c:v>3170.670799659717</c:v>
                </c:pt>
                <c:pt idx="1456">
                  <c:v>1557.0258391186112</c:v>
                </c:pt>
                <c:pt idx="1459">
                  <c:v>3114.0516782372229</c:v>
                </c:pt>
                <c:pt idx="1462">
                  <c:v>3114.0516782372229</c:v>
                </c:pt>
                <c:pt idx="1465">
                  <c:v>3170.670799659717</c:v>
                </c:pt>
                <c:pt idx="1468">
                  <c:v>3170.670799659717</c:v>
                </c:pt>
                <c:pt idx="1471">
                  <c:v>3283.909042504707</c:v>
                </c:pt>
                <c:pt idx="1474">
                  <c:v>3283.909042504707</c:v>
                </c:pt>
                <c:pt idx="1477">
                  <c:v>3170.670799659717</c:v>
                </c:pt>
                <c:pt idx="1480">
                  <c:v>3283.909042504707</c:v>
                </c:pt>
                <c:pt idx="1483">
                  <c:v>3170.670799659717</c:v>
                </c:pt>
                <c:pt idx="1486">
                  <c:v>3170.670799659717</c:v>
                </c:pt>
                <c:pt idx="1489">
                  <c:v>3057.4325568147283</c:v>
                </c:pt>
                <c:pt idx="1492">
                  <c:v>3170.670799659717</c:v>
                </c:pt>
                <c:pt idx="1495">
                  <c:v>3283.909042504707</c:v>
                </c:pt>
                <c:pt idx="1498">
                  <c:v>3170.670799659717</c:v>
                </c:pt>
                <c:pt idx="1501">
                  <c:v>3397.1472853496962</c:v>
                </c:pt>
                <c:pt idx="1504">
                  <c:v>3397.1472853496962</c:v>
                </c:pt>
                <c:pt idx="1507">
                  <c:v>3397.1472853496962</c:v>
                </c:pt>
                <c:pt idx="1510">
                  <c:v>3397.1472853496962</c:v>
                </c:pt>
                <c:pt idx="1513">
                  <c:v>3283.909042504707</c:v>
                </c:pt>
                <c:pt idx="1516">
                  <c:v>3283.909042504707</c:v>
                </c:pt>
                <c:pt idx="1519">
                  <c:v>3397.1472853496962</c:v>
                </c:pt>
                <c:pt idx="1522">
                  <c:v>2830.9560711247473</c:v>
                </c:pt>
                <c:pt idx="1525">
                  <c:v>2830.9560711247473</c:v>
                </c:pt>
                <c:pt idx="1528">
                  <c:v>2830.9560711247473</c:v>
                </c:pt>
                <c:pt idx="1531">
                  <c:v>3397.1472853496962</c:v>
                </c:pt>
                <c:pt idx="1534">
                  <c:v>3397.1472853496962</c:v>
                </c:pt>
                <c:pt idx="1537">
                  <c:v>3397.1472853496962</c:v>
                </c:pt>
                <c:pt idx="1540">
                  <c:v>3397.1472853496962</c:v>
                </c:pt>
                <c:pt idx="1543">
                  <c:v>3397.1472853496962</c:v>
                </c:pt>
                <c:pt idx="1546">
                  <c:v>3397.1472853496962</c:v>
                </c:pt>
                <c:pt idx="1549">
                  <c:v>3397.1472853496962</c:v>
                </c:pt>
                <c:pt idx="1552">
                  <c:v>3397.1472853496962</c:v>
                </c:pt>
                <c:pt idx="1555">
                  <c:v>3397.1472853496962</c:v>
                </c:pt>
                <c:pt idx="1558">
                  <c:v>3397.1472853496962</c:v>
                </c:pt>
                <c:pt idx="1561">
                  <c:v>3510.3855281946867</c:v>
                </c:pt>
                <c:pt idx="1564">
                  <c:v>3510.3855281946867</c:v>
                </c:pt>
                <c:pt idx="1567">
                  <c:v>3510.3855281946867</c:v>
                </c:pt>
                <c:pt idx="1570">
                  <c:v>3510.3855281946867</c:v>
                </c:pt>
                <c:pt idx="1573">
                  <c:v>3397.1472853496962</c:v>
                </c:pt>
                <c:pt idx="1576">
                  <c:v>3397.1472853496962</c:v>
                </c:pt>
                <c:pt idx="1579">
                  <c:v>3397.1472853496962</c:v>
                </c:pt>
                <c:pt idx="1582">
                  <c:v>3397.1472853496962</c:v>
                </c:pt>
                <c:pt idx="1585">
                  <c:v>3397.1472853496962</c:v>
                </c:pt>
                <c:pt idx="1588">
                  <c:v>3397.1472853496962</c:v>
                </c:pt>
                <c:pt idx="1591">
                  <c:v>3283.909042504707</c:v>
                </c:pt>
                <c:pt idx="1594">
                  <c:v>3283.909042504707</c:v>
                </c:pt>
                <c:pt idx="1597">
                  <c:v>3397.1472853496962</c:v>
                </c:pt>
                <c:pt idx="1600">
                  <c:v>3397.1472853496962</c:v>
                </c:pt>
                <c:pt idx="1603">
                  <c:v>3397.1472853496962</c:v>
                </c:pt>
                <c:pt idx="1606">
                  <c:v>3283.909042504707</c:v>
                </c:pt>
                <c:pt idx="1609">
                  <c:v>3397.1472853496962</c:v>
                </c:pt>
                <c:pt idx="1612">
                  <c:v>3283.909042504707</c:v>
                </c:pt>
                <c:pt idx="1615">
                  <c:v>3397.1472853496962</c:v>
                </c:pt>
                <c:pt idx="1618">
                  <c:v>3397.1472853496962</c:v>
                </c:pt>
                <c:pt idx="1621">
                  <c:v>3397.1472853496962</c:v>
                </c:pt>
                <c:pt idx="1624">
                  <c:v>3397.1472853496962</c:v>
                </c:pt>
                <c:pt idx="1627">
                  <c:v>3397.1472853496962</c:v>
                </c:pt>
                <c:pt idx="1630">
                  <c:v>3283.909042504707</c:v>
                </c:pt>
                <c:pt idx="1633">
                  <c:v>3397.1472853496962</c:v>
                </c:pt>
                <c:pt idx="1636">
                  <c:v>3510.3855281946867</c:v>
                </c:pt>
                <c:pt idx="1639">
                  <c:v>3283.909042504707</c:v>
                </c:pt>
                <c:pt idx="1642">
                  <c:v>3397.1472853496962</c:v>
                </c:pt>
                <c:pt idx="1645">
                  <c:v>3340.5281639272016</c:v>
                </c:pt>
                <c:pt idx="1648">
                  <c:v>3397.1472853496962</c:v>
                </c:pt>
                <c:pt idx="1651">
                  <c:v>3283.909042504707</c:v>
                </c:pt>
                <c:pt idx="1654">
                  <c:v>3397.1472853496962</c:v>
                </c:pt>
                <c:pt idx="1657">
                  <c:v>3340.5281639272016</c:v>
                </c:pt>
                <c:pt idx="1660">
                  <c:v>3397.1472853496962</c:v>
                </c:pt>
                <c:pt idx="1663">
                  <c:v>3397.1472853496962</c:v>
                </c:pt>
                <c:pt idx="1666">
                  <c:v>3283.909042504707</c:v>
                </c:pt>
                <c:pt idx="1669">
                  <c:v>3397.1472853496962</c:v>
                </c:pt>
                <c:pt idx="1672">
                  <c:v>3397.1472853496962</c:v>
                </c:pt>
                <c:pt idx="1675">
                  <c:v>3397.1472853496962</c:v>
                </c:pt>
                <c:pt idx="1678">
                  <c:v>3397.1472853496962</c:v>
                </c:pt>
                <c:pt idx="1681">
                  <c:v>3397.1472853496962</c:v>
                </c:pt>
                <c:pt idx="1684">
                  <c:v>3397.1472853496962</c:v>
                </c:pt>
                <c:pt idx="1687">
                  <c:v>3397.1472853496962</c:v>
                </c:pt>
                <c:pt idx="1690">
                  <c:v>3397.1472853496962</c:v>
                </c:pt>
                <c:pt idx="1693">
                  <c:v>3397.1472853496962</c:v>
                </c:pt>
                <c:pt idx="1696">
                  <c:v>3397.1472853496962</c:v>
                </c:pt>
                <c:pt idx="1699">
                  <c:v>3397.1472853496962</c:v>
                </c:pt>
                <c:pt idx="1702">
                  <c:v>3397.1472853496962</c:v>
                </c:pt>
                <c:pt idx="1705">
                  <c:v>3397.1472853496962</c:v>
                </c:pt>
                <c:pt idx="1708">
                  <c:v>3397.1472853496962</c:v>
                </c:pt>
                <c:pt idx="1711">
                  <c:v>3397.1472853496962</c:v>
                </c:pt>
                <c:pt idx="1714">
                  <c:v>3397.1472853496962</c:v>
                </c:pt>
                <c:pt idx="1717">
                  <c:v>3397.1472853496962</c:v>
                </c:pt>
                <c:pt idx="1720">
                  <c:v>3397.1472853496962</c:v>
                </c:pt>
                <c:pt idx="1723">
                  <c:v>3510.3855281946867</c:v>
                </c:pt>
                <c:pt idx="1726">
                  <c:v>3510.3855281946867</c:v>
                </c:pt>
                <c:pt idx="1729">
                  <c:v>3510.3855281946867</c:v>
                </c:pt>
                <c:pt idx="1732">
                  <c:v>3510.3855281946867</c:v>
                </c:pt>
                <c:pt idx="1735">
                  <c:v>3510.3855281946867</c:v>
                </c:pt>
                <c:pt idx="1738">
                  <c:v>3510.3855281946867</c:v>
                </c:pt>
                <c:pt idx="1741">
                  <c:v>3510.3855281946867</c:v>
                </c:pt>
                <c:pt idx="1744">
                  <c:v>3397.1472853496962</c:v>
                </c:pt>
                <c:pt idx="1747">
                  <c:v>3397.1472853496962</c:v>
                </c:pt>
                <c:pt idx="1750">
                  <c:v>3510.3855281946867</c:v>
                </c:pt>
                <c:pt idx="1753">
                  <c:v>3397.1472853496962</c:v>
                </c:pt>
                <c:pt idx="1756">
                  <c:v>3397.1472853496962</c:v>
                </c:pt>
                <c:pt idx="1759">
                  <c:v>3397.1472853496962</c:v>
                </c:pt>
                <c:pt idx="1762">
                  <c:v>3397.1472853496962</c:v>
                </c:pt>
                <c:pt idx="1765">
                  <c:v>3510.3855281946867</c:v>
                </c:pt>
                <c:pt idx="1768">
                  <c:v>3510.3855281946867</c:v>
                </c:pt>
                <c:pt idx="1771">
                  <c:v>3510.3855281946867</c:v>
                </c:pt>
              </c:numCache>
            </c:numRef>
          </c:yVal>
        </c:ser>
        <c:ser>
          <c:idx val="1"/>
          <c:order val="1"/>
          <c:tx>
            <c:v>IJS (see Data sheet for which in use)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Data!$C$4:$C$5000</c:f>
              <c:numCache>
                <c:formatCode>_-* #,##0.000_-;\-* #,##0.000_-;_-* "-"??_-;_-@_-</c:formatCode>
                <c:ptCount val="4997"/>
                <c:pt idx="0">
                  <c:v>128.48500000000001</c:v>
                </c:pt>
                <c:pt idx="1">
                  <c:v>127.735</c:v>
                </c:pt>
                <c:pt idx="2">
                  <c:v>126.95</c:v>
                </c:pt>
                <c:pt idx="3">
                  <c:v>126.485</c:v>
                </c:pt>
                <c:pt idx="4">
                  <c:v>125.687</c:v>
                </c:pt>
                <c:pt idx="5">
                  <c:v>124.84699999999999</c:v>
                </c:pt>
                <c:pt idx="6">
                  <c:v>124.051</c:v>
                </c:pt>
                <c:pt idx="7">
                  <c:v>123.681</c:v>
                </c:pt>
                <c:pt idx="8">
                  <c:v>122.94100000000002</c:v>
                </c:pt>
                <c:pt idx="9">
                  <c:v>122.64100000000002</c:v>
                </c:pt>
                <c:pt idx="10">
                  <c:v>122.54100000000001</c:v>
                </c:pt>
                <c:pt idx="11">
                  <c:v>122.39100000000002</c:v>
                </c:pt>
                <c:pt idx="12">
                  <c:v>122.32599999999998</c:v>
                </c:pt>
                <c:pt idx="13">
                  <c:v>122.226</c:v>
                </c:pt>
                <c:pt idx="14">
                  <c:v>122.161</c:v>
                </c:pt>
                <c:pt idx="15">
                  <c:v>122.062</c:v>
                </c:pt>
                <c:pt idx="16">
                  <c:v>121.83</c:v>
                </c:pt>
                <c:pt idx="17">
                  <c:v>121.77500000000001</c:v>
                </c:pt>
                <c:pt idx="18">
                  <c:v>121.66</c:v>
                </c:pt>
                <c:pt idx="19">
                  <c:v>121.369</c:v>
                </c:pt>
                <c:pt idx="20">
                  <c:v>121.149</c:v>
                </c:pt>
                <c:pt idx="21">
                  <c:v>120.85899999999998</c:v>
                </c:pt>
                <c:pt idx="22">
                  <c:v>120.627</c:v>
                </c:pt>
                <c:pt idx="23">
                  <c:v>120.27</c:v>
                </c:pt>
                <c:pt idx="24">
                  <c:v>119.995</c:v>
                </c:pt>
                <c:pt idx="25">
                  <c:v>119.818</c:v>
                </c:pt>
                <c:pt idx="26">
                  <c:v>119.643</c:v>
                </c:pt>
                <c:pt idx="27">
                  <c:v>119.37299999999999</c:v>
                </c:pt>
                <c:pt idx="28">
                  <c:v>119.19799999999999</c:v>
                </c:pt>
                <c:pt idx="29">
                  <c:v>118.94000000000001</c:v>
                </c:pt>
                <c:pt idx="30">
                  <c:v>118.69499999999999</c:v>
                </c:pt>
                <c:pt idx="31">
                  <c:v>118.51300000000002</c:v>
                </c:pt>
                <c:pt idx="32">
                  <c:v>118.238</c:v>
                </c:pt>
                <c:pt idx="33">
                  <c:v>118.01300000000002</c:v>
                </c:pt>
                <c:pt idx="34">
                  <c:v>117.67499999999998</c:v>
                </c:pt>
                <c:pt idx="35">
                  <c:v>117.425</c:v>
                </c:pt>
                <c:pt idx="36">
                  <c:v>117.01900000000002</c:v>
                </c:pt>
                <c:pt idx="37">
                  <c:v>116.752</c:v>
                </c:pt>
                <c:pt idx="38">
                  <c:v>116.44300000000001</c:v>
                </c:pt>
                <c:pt idx="39">
                  <c:v>116.15300000000001</c:v>
                </c:pt>
                <c:pt idx="40">
                  <c:v>115.87799999999999</c:v>
                </c:pt>
                <c:pt idx="41">
                  <c:v>115.705</c:v>
                </c:pt>
                <c:pt idx="42">
                  <c:v>115.41000000000001</c:v>
                </c:pt>
                <c:pt idx="43">
                  <c:v>115.13500000000001</c:v>
                </c:pt>
                <c:pt idx="44">
                  <c:v>114.845</c:v>
                </c:pt>
                <c:pt idx="45">
                  <c:v>114.51600000000002</c:v>
                </c:pt>
                <c:pt idx="46">
                  <c:v>114.21899999999999</c:v>
                </c:pt>
                <c:pt idx="47">
                  <c:v>113.83499999999999</c:v>
                </c:pt>
                <c:pt idx="48">
                  <c:v>113.67100000000001</c:v>
                </c:pt>
                <c:pt idx="49">
                  <c:v>113.4</c:v>
                </c:pt>
                <c:pt idx="50">
                  <c:v>113.1</c:v>
                </c:pt>
                <c:pt idx="51">
                  <c:v>112.76</c:v>
                </c:pt>
                <c:pt idx="52">
                  <c:v>112.37599999999999</c:v>
                </c:pt>
                <c:pt idx="53">
                  <c:v>112.021</c:v>
                </c:pt>
                <c:pt idx="54">
                  <c:v>111.696</c:v>
                </c:pt>
                <c:pt idx="55">
                  <c:v>111.42</c:v>
                </c:pt>
                <c:pt idx="56">
                  <c:v>111.288</c:v>
                </c:pt>
                <c:pt idx="57">
                  <c:v>111.21299999999999</c:v>
                </c:pt>
                <c:pt idx="58">
                  <c:v>110.893</c:v>
                </c:pt>
                <c:pt idx="59">
                  <c:v>110.62199999999999</c:v>
                </c:pt>
                <c:pt idx="60">
                  <c:v>110.337</c:v>
                </c:pt>
                <c:pt idx="61">
                  <c:v>110.01700000000001</c:v>
                </c:pt>
                <c:pt idx="62">
                  <c:v>109.697</c:v>
                </c:pt>
                <c:pt idx="63">
                  <c:v>109.215</c:v>
                </c:pt>
                <c:pt idx="64">
                  <c:v>108.905</c:v>
                </c:pt>
                <c:pt idx="65">
                  <c:v>108.6</c:v>
                </c:pt>
                <c:pt idx="66">
                  <c:v>108.27500000000001</c:v>
                </c:pt>
                <c:pt idx="67">
                  <c:v>107.97</c:v>
                </c:pt>
                <c:pt idx="68">
                  <c:v>107.735</c:v>
                </c:pt>
                <c:pt idx="69">
                  <c:v>107.428</c:v>
                </c:pt>
                <c:pt idx="70">
                  <c:v>107.057</c:v>
                </c:pt>
                <c:pt idx="71">
                  <c:v>106.65499999999999</c:v>
                </c:pt>
                <c:pt idx="72">
                  <c:v>106.248</c:v>
                </c:pt>
                <c:pt idx="73">
                  <c:v>105.718</c:v>
                </c:pt>
                <c:pt idx="74">
                  <c:v>105.57499999999999</c:v>
                </c:pt>
                <c:pt idx="75">
                  <c:v>105.455</c:v>
                </c:pt>
                <c:pt idx="76">
                  <c:v>105.37899999999999</c:v>
                </c:pt>
                <c:pt idx="77">
                  <c:v>105.059</c:v>
                </c:pt>
                <c:pt idx="78">
                  <c:v>104.723</c:v>
                </c:pt>
                <c:pt idx="79">
                  <c:v>104.35299999999998</c:v>
                </c:pt>
                <c:pt idx="80">
                  <c:v>103.99299999999999</c:v>
                </c:pt>
                <c:pt idx="81">
                  <c:v>103.69799999999999</c:v>
                </c:pt>
                <c:pt idx="82">
                  <c:v>103.40300000000002</c:v>
                </c:pt>
                <c:pt idx="83">
                  <c:v>103.07</c:v>
                </c:pt>
                <c:pt idx="84">
                  <c:v>102.77</c:v>
                </c:pt>
                <c:pt idx="85">
                  <c:v>102.465</c:v>
                </c:pt>
                <c:pt idx="86">
                  <c:v>102.15499999999999</c:v>
                </c:pt>
                <c:pt idx="87">
                  <c:v>101.85</c:v>
                </c:pt>
                <c:pt idx="88">
                  <c:v>101.705</c:v>
                </c:pt>
                <c:pt idx="89">
                  <c:v>101.33</c:v>
                </c:pt>
                <c:pt idx="90">
                  <c:v>100.92700000000002</c:v>
                </c:pt>
                <c:pt idx="91">
                  <c:v>100.667</c:v>
                </c:pt>
                <c:pt idx="92">
                  <c:v>100.22499999999999</c:v>
                </c:pt>
                <c:pt idx="93">
                  <c:v>100.095</c:v>
                </c:pt>
                <c:pt idx="94">
                  <c:v>99.79</c:v>
                </c:pt>
                <c:pt idx="95">
                  <c:v>99.465000000000003</c:v>
                </c:pt>
                <c:pt idx="96">
                  <c:v>99.167999999999992</c:v>
                </c:pt>
                <c:pt idx="97">
                  <c:v>98.742000000000004</c:v>
                </c:pt>
                <c:pt idx="98">
                  <c:v>98.370999999999981</c:v>
                </c:pt>
                <c:pt idx="99">
                  <c:v>98.106999999999999</c:v>
                </c:pt>
                <c:pt idx="100">
                  <c:v>97.736999999999995</c:v>
                </c:pt>
                <c:pt idx="101">
                  <c:v>97.43</c:v>
                </c:pt>
                <c:pt idx="102">
                  <c:v>97.11999999999999</c:v>
                </c:pt>
                <c:pt idx="103">
                  <c:v>96.816999999999993</c:v>
                </c:pt>
                <c:pt idx="104">
                  <c:v>96.452000000000012</c:v>
                </c:pt>
                <c:pt idx="105">
                  <c:v>96.085999999999999</c:v>
                </c:pt>
                <c:pt idx="106">
                  <c:v>95.606999999999999</c:v>
                </c:pt>
                <c:pt idx="111">
                  <c:v>93.760999999999996</c:v>
                </c:pt>
                <c:pt idx="112">
                  <c:v>93.385999999999981</c:v>
                </c:pt>
                <c:pt idx="113">
                  <c:v>92.995999999999995</c:v>
                </c:pt>
                <c:pt idx="114">
                  <c:v>92.646000000000001</c:v>
                </c:pt>
                <c:pt idx="115">
                  <c:v>92.241000000000014</c:v>
                </c:pt>
                <c:pt idx="116">
                  <c:v>92.081000000000003</c:v>
                </c:pt>
                <c:pt idx="117">
                  <c:v>91.691000000000003</c:v>
                </c:pt>
                <c:pt idx="118">
                  <c:v>91.286000000000001</c:v>
                </c:pt>
                <c:pt idx="119">
                  <c:v>90.962000000000003</c:v>
                </c:pt>
                <c:pt idx="120">
                  <c:v>90.581999999999994</c:v>
                </c:pt>
                <c:pt idx="121">
                  <c:v>90.427000000000007</c:v>
                </c:pt>
                <c:pt idx="122">
                  <c:v>90.076999999999998</c:v>
                </c:pt>
                <c:pt idx="123">
                  <c:v>89.917000000000016</c:v>
                </c:pt>
                <c:pt idx="124">
                  <c:v>89.611000000000004</c:v>
                </c:pt>
                <c:pt idx="125">
                  <c:v>89.298000000000002</c:v>
                </c:pt>
                <c:pt idx="126">
                  <c:v>88.977000000000004</c:v>
                </c:pt>
                <c:pt idx="127">
                  <c:v>88.671999999999983</c:v>
                </c:pt>
                <c:pt idx="128">
                  <c:v>88.38</c:v>
                </c:pt>
                <c:pt idx="129">
                  <c:v>88.28</c:v>
                </c:pt>
                <c:pt idx="130">
                  <c:v>88.28</c:v>
                </c:pt>
                <c:pt idx="131">
                  <c:v>88.015000000000001</c:v>
                </c:pt>
                <c:pt idx="132">
                  <c:v>87.656999999999982</c:v>
                </c:pt>
                <c:pt idx="133">
                  <c:v>87.281999999999996</c:v>
                </c:pt>
                <c:pt idx="134">
                  <c:v>87.262</c:v>
                </c:pt>
                <c:pt idx="135">
                  <c:v>86.856999999999999</c:v>
                </c:pt>
                <c:pt idx="136">
                  <c:v>86.557000000000002</c:v>
                </c:pt>
                <c:pt idx="137">
                  <c:v>86.34</c:v>
                </c:pt>
                <c:pt idx="138">
                  <c:v>85.964000000000013</c:v>
                </c:pt>
                <c:pt idx="139">
                  <c:v>85.637</c:v>
                </c:pt>
                <c:pt idx="140">
                  <c:v>85.315000000000012</c:v>
                </c:pt>
                <c:pt idx="141">
                  <c:v>85.027999999999992</c:v>
                </c:pt>
                <c:pt idx="142">
                  <c:v>84.831000000000003</c:v>
                </c:pt>
                <c:pt idx="143">
                  <c:v>84.831000000000003</c:v>
                </c:pt>
                <c:pt idx="144">
                  <c:v>84.678999999999988</c:v>
                </c:pt>
                <c:pt idx="145">
                  <c:v>84.323999999999998</c:v>
                </c:pt>
                <c:pt idx="146">
                  <c:v>83.465000000000003</c:v>
                </c:pt>
                <c:pt idx="147">
                  <c:v>83.307000000000002</c:v>
                </c:pt>
                <c:pt idx="148">
                  <c:v>82.897000000000006</c:v>
                </c:pt>
                <c:pt idx="149">
                  <c:v>82.584999999999994</c:v>
                </c:pt>
                <c:pt idx="150">
                  <c:v>82.271000000000001</c:v>
                </c:pt>
                <c:pt idx="151">
                  <c:v>81.962999999999994</c:v>
                </c:pt>
                <c:pt idx="152">
                  <c:v>81.781999999999996</c:v>
                </c:pt>
                <c:pt idx="153">
                  <c:v>81.48</c:v>
                </c:pt>
                <c:pt idx="154">
                  <c:v>81.161000000000001</c:v>
                </c:pt>
                <c:pt idx="155">
                  <c:v>80.811000000000007</c:v>
                </c:pt>
                <c:pt idx="156">
                  <c:v>80.52</c:v>
                </c:pt>
                <c:pt idx="157">
                  <c:v>80.150999999999982</c:v>
                </c:pt>
                <c:pt idx="158">
                  <c:v>80</c:v>
                </c:pt>
                <c:pt idx="159">
                  <c:v>79.842000000000013</c:v>
                </c:pt>
                <c:pt idx="160">
                  <c:v>79.781999999999996</c:v>
                </c:pt>
                <c:pt idx="161">
                  <c:v>79.393000000000001</c:v>
                </c:pt>
                <c:pt idx="162">
                  <c:v>79.02</c:v>
                </c:pt>
                <c:pt idx="163">
                  <c:v>78.692999999999998</c:v>
                </c:pt>
                <c:pt idx="164">
                  <c:v>78.35899999999998</c:v>
                </c:pt>
                <c:pt idx="165">
                  <c:v>78.057000000000002</c:v>
                </c:pt>
                <c:pt idx="166">
                  <c:v>77.769000000000005</c:v>
                </c:pt>
                <c:pt idx="167">
                  <c:v>77.369</c:v>
                </c:pt>
                <c:pt idx="168">
                  <c:v>76.986000000000004</c:v>
                </c:pt>
                <c:pt idx="169">
                  <c:v>76.585999999999999</c:v>
                </c:pt>
                <c:pt idx="170">
                  <c:v>76.215999999999994</c:v>
                </c:pt>
                <c:pt idx="171">
                  <c:v>75.915999999999997</c:v>
                </c:pt>
                <c:pt idx="172">
                  <c:v>75.760000000000005</c:v>
                </c:pt>
                <c:pt idx="173">
                  <c:v>75.402000000000001</c:v>
                </c:pt>
                <c:pt idx="174">
                  <c:v>75.049000000000007</c:v>
                </c:pt>
                <c:pt idx="175">
                  <c:v>74.69</c:v>
                </c:pt>
                <c:pt idx="176">
                  <c:v>74.387999999999991</c:v>
                </c:pt>
                <c:pt idx="177">
                  <c:v>74.085999999999999</c:v>
                </c:pt>
                <c:pt idx="178">
                  <c:v>73.765000000000001</c:v>
                </c:pt>
                <c:pt idx="179">
                  <c:v>73.405000000000001</c:v>
                </c:pt>
                <c:pt idx="180">
                  <c:v>73.144999999999996</c:v>
                </c:pt>
                <c:pt idx="181">
                  <c:v>72.664999999999992</c:v>
                </c:pt>
                <c:pt idx="182">
                  <c:v>72.194999999999993</c:v>
                </c:pt>
                <c:pt idx="183">
                  <c:v>72.004999999999995</c:v>
                </c:pt>
                <c:pt idx="184">
                  <c:v>71.753</c:v>
                </c:pt>
                <c:pt idx="185">
                  <c:v>71.403000000000006</c:v>
                </c:pt>
                <c:pt idx="186">
                  <c:v>71.072999999999979</c:v>
                </c:pt>
                <c:pt idx="187">
                  <c:v>70.72</c:v>
                </c:pt>
                <c:pt idx="188">
                  <c:v>70.437000000000012</c:v>
                </c:pt>
                <c:pt idx="189">
                  <c:v>70.073999999999998</c:v>
                </c:pt>
                <c:pt idx="190">
                  <c:v>69.930999999999997</c:v>
                </c:pt>
                <c:pt idx="191">
                  <c:v>69.754000000000005</c:v>
                </c:pt>
                <c:pt idx="192">
                  <c:v>69.456999999999994</c:v>
                </c:pt>
                <c:pt idx="193">
                  <c:v>69.176999999999992</c:v>
                </c:pt>
                <c:pt idx="194">
                  <c:v>68.742000000000004</c:v>
                </c:pt>
                <c:pt idx="195">
                  <c:v>68.394999999999996</c:v>
                </c:pt>
                <c:pt idx="196">
                  <c:v>68.054000000000002</c:v>
                </c:pt>
                <c:pt idx="197">
                  <c:v>67.596999999999994</c:v>
                </c:pt>
                <c:pt idx="198">
                  <c:v>67.239999999999995</c:v>
                </c:pt>
                <c:pt idx="199">
                  <c:v>66.78</c:v>
                </c:pt>
                <c:pt idx="210">
                  <c:v>64.387999999999991</c:v>
                </c:pt>
                <c:pt idx="211">
                  <c:v>64.387999999999991</c:v>
                </c:pt>
                <c:pt idx="212">
                  <c:v>64.187999999999988</c:v>
                </c:pt>
                <c:pt idx="213">
                  <c:v>64.187999999999988</c:v>
                </c:pt>
                <c:pt idx="214">
                  <c:v>63.988</c:v>
                </c:pt>
                <c:pt idx="215">
                  <c:v>63.988</c:v>
                </c:pt>
                <c:pt idx="216">
                  <c:v>63.863</c:v>
                </c:pt>
                <c:pt idx="217">
                  <c:v>63.863</c:v>
                </c:pt>
                <c:pt idx="218">
                  <c:v>63.713000000000001</c:v>
                </c:pt>
                <c:pt idx="219">
                  <c:v>63.713000000000001</c:v>
                </c:pt>
                <c:pt idx="220">
                  <c:v>63.507000000000005</c:v>
                </c:pt>
                <c:pt idx="221">
                  <c:v>63.507000000000005</c:v>
                </c:pt>
                <c:pt idx="222">
                  <c:v>63.306999999999995</c:v>
                </c:pt>
                <c:pt idx="223">
                  <c:v>63.306999999999995</c:v>
                </c:pt>
                <c:pt idx="224">
                  <c:v>63.107000000000006</c:v>
                </c:pt>
                <c:pt idx="225">
                  <c:v>63.107000000000006</c:v>
                </c:pt>
                <c:pt idx="226">
                  <c:v>62.907000000000004</c:v>
                </c:pt>
                <c:pt idx="227">
                  <c:v>62.907000000000004</c:v>
                </c:pt>
                <c:pt idx="228">
                  <c:v>62.690000000000005</c:v>
                </c:pt>
                <c:pt idx="229">
                  <c:v>62.690000000000005</c:v>
                </c:pt>
                <c:pt idx="230">
                  <c:v>62.54</c:v>
                </c:pt>
                <c:pt idx="231">
                  <c:v>62.54</c:v>
                </c:pt>
                <c:pt idx="232">
                  <c:v>62.339999999999996</c:v>
                </c:pt>
                <c:pt idx="233">
                  <c:v>62.339999999999996</c:v>
                </c:pt>
                <c:pt idx="234">
                  <c:v>62.09</c:v>
                </c:pt>
                <c:pt idx="235">
                  <c:v>62.09</c:v>
                </c:pt>
                <c:pt idx="236">
                  <c:v>61.830999999999996</c:v>
                </c:pt>
                <c:pt idx="237">
                  <c:v>61.830999999999996</c:v>
                </c:pt>
                <c:pt idx="253">
                  <c:v>58.573</c:v>
                </c:pt>
                <c:pt idx="254">
                  <c:v>58.573</c:v>
                </c:pt>
                <c:pt idx="255">
                  <c:v>58.423000000000002</c:v>
                </c:pt>
                <c:pt idx="256">
                  <c:v>58.423000000000002</c:v>
                </c:pt>
                <c:pt idx="257">
                  <c:v>58.273000000000003</c:v>
                </c:pt>
                <c:pt idx="258">
                  <c:v>58.273000000000003</c:v>
                </c:pt>
                <c:pt idx="259">
                  <c:v>58.123000000000012</c:v>
                </c:pt>
                <c:pt idx="260">
                  <c:v>58.123000000000012</c:v>
                </c:pt>
                <c:pt idx="261">
                  <c:v>57.973000000000006</c:v>
                </c:pt>
                <c:pt idx="262">
                  <c:v>57.973000000000006</c:v>
                </c:pt>
                <c:pt idx="263">
                  <c:v>57.823</c:v>
                </c:pt>
                <c:pt idx="264">
                  <c:v>57.823</c:v>
                </c:pt>
                <c:pt idx="265">
                  <c:v>57.673000000000002</c:v>
                </c:pt>
                <c:pt idx="266">
                  <c:v>57.673000000000002</c:v>
                </c:pt>
                <c:pt idx="267">
                  <c:v>57.523000000000003</c:v>
                </c:pt>
                <c:pt idx="268">
                  <c:v>57.523000000000003</c:v>
                </c:pt>
                <c:pt idx="269">
                  <c:v>57.373000000000005</c:v>
                </c:pt>
                <c:pt idx="270">
                  <c:v>57.373000000000005</c:v>
                </c:pt>
                <c:pt idx="271">
                  <c:v>57.223000000000013</c:v>
                </c:pt>
                <c:pt idx="272">
                  <c:v>57.223000000000013</c:v>
                </c:pt>
                <c:pt idx="273">
                  <c:v>57.073</c:v>
                </c:pt>
                <c:pt idx="274">
                  <c:v>57.073</c:v>
                </c:pt>
                <c:pt idx="275">
                  <c:v>56.923000000000002</c:v>
                </c:pt>
                <c:pt idx="276">
                  <c:v>56.923000000000002</c:v>
                </c:pt>
                <c:pt idx="277">
                  <c:v>56.773000000000003</c:v>
                </c:pt>
                <c:pt idx="278">
                  <c:v>56.773000000000003</c:v>
                </c:pt>
                <c:pt idx="279">
                  <c:v>56.623000000000012</c:v>
                </c:pt>
                <c:pt idx="280">
                  <c:v>56.623000000000012</c:v>
                </c:pt>
                <c:pt idx="281">
                  <c:v>56.473000000000006</c:v>
                </c:pt>
                <c:pt idx="282">
                  <c:v>56.473000000000006</c:v>
                </c:pt>
                <c:pt idx="283">
                  <c:v>56.323</c:v>
                </c:pt>
                <c:pt idx="284">
                  <c:v>56.323</c:v>
                </c:pt>
                <c:pt idx="285">
                  <c:v>56.173000000000002</c:v>
                </c:pt>
                <c:pt idx="286">
                  <c:v>56.173000000000002</c:v>
                </c:pt>
                <c:pt idx="287">
                  <c:v>56.023000000000003</c:v>
                </c:pt>
                <c:pt idx="288">
                  <c:v>56.023000000000003</c:v>
                </c:pt>
                <c:pt idx="289">
                  <c:v>55.873000000000005</c:v>
                </c:pt>
                <c:pt idx="290">
                  <c:v>55.873000000000005</c:v>
                </c:pt>
                <c:pt idx="291">
                  <c:v>55.723000000000013</c:v>
                </c:pt>
                <c:pt idx="292">
                  <c:v>55.723000000000013</c:v>
                </c:pt>
                <c:pt idx="293">
                  <c:v>55.573</c:v>
                </c:pt>
                <c:pt idx="294">
                  <c:v>55.573</c:v>
                </c:pt>
                <c:pt idx="295">
                  <c:v>55.423000000000002</c:v>
                </c:pt>
                <c:pt idx="296">
                  <c:v>55.423000000000002</c:v>
                </c:pt>
                <c:pt idx="323">
                  <c:v>52.735000000000007</c:v>
                </c:pt>
                <c:pt idx="324">
                  <c:v>52.735000000000007</c:v>
                </c:pt>
                <c:pt idx="325">
                  <c:v>52.639000000000003</c:v>
                </c:pt>
                <c:pt idx="326">
                  <c:v>52.639000000000003</c:v>
                </c:pt>
                <c:pt idx="327">
                  <c:v>52.539000000000001</c:v>
                </c:pt>
                <c:pt idx="328">
                  <c:v>52.539000000000001</c:v>
                </c:pt>
                <c:pt idx="329">
                  <c:v>52.435000000000002</c:v>
                </c:pt>
                <c:pt idx="330">
                  <c:v>52.435000000000002</c:v>
                </c:pt>
                <c:pt idx="331">
                  <c:v>52.33</c:v>
                </c:pt>
                <c:pt idx="332">
                  <c:v>52.33</c:v>
                </c:pt>
                <c:pt idx="333">
                  <c:v>52.226000000000013</c:v>
                </c:pt>
                <c:pt idx="334">
                  <c:v>52.226000000000013</c:v>
                </c:pt>
                <c:pt idx="335">
                  <c:v>52.120000000000005</c:v>
                </c:pt>
                <c:pt idx="336">
                  <c:v>52.120000000000005</c:v>
                </c:pt>
                <c:pt idx="337">
                  <c:v>52.015000000000001</c:v>
                </c:pt>
                <c:pt idx="338">
                  <c:v>52.015000000000001</c:v>
                </c:pt>
                <c:pt idx="339">
                  <c:v>51.910999999999994</c:v>
                </c:pt>
                <c:pt idx="340">
                  <c:v>51.910999999999994</c:v>
                </c:pt>
                <c:pt idx="341">
                  <c:v>51.809999999999995</c:v>
                </c:pt>
                <c:pt idx="342">
                  <c:v>51.809999999999995</c:v>
                </c:pt>
                <c:pt idx="343">
                  <c:v>51.705000000000005</c:v>
                </c:pt>
                <c:pt idx="344">
                  <c:v>51.705000000000005</c:v>
                </c:pt>
                <c:pt idx="345">
                  <c:v>51.597000000000001</c:v>
                </c:pt>
                <c:pt idx="346">
                  <c:v>51.597000000000001</c:v>
                </c:pt>
                <c:pt idx="347">
                  <c:v>51.489000000000004</c:v>
                </c:pt>
                <c:pt idx="348">
                  <c:v>51.489000000000004</c:v>
                </c:pt>
                <c:pt idx="349">
                  <c:v>51.373999999999995</c:v>
                </c:pt>
                <c:pt idx="350">
                  <c:v>51.373999999999995</c:v>
                </c:pt>
                <c:pt idx="351">
                  <c:v>51.268000000000008</c:v>
                </c:pt>
                <c:pt idx="352">
                  <c:v>51.268000000000008</c:v>
                </c:pt>
                <c:pt idx="353">
                  <c:v>51.161000000000001</c:v>
                </c:pt>
                <c:pt idx="354">
                  <c:v>51.161000000000001</c:v>
                </c:pt>
                <c:pt idx="355">
                  <c:v>51.052</c:v>
                </c:pt>
                <c:pt idx="356">
                  <c:v>51.052</c:v>
                </c:pt>
                <c:pt idx="357">
                  <c:v>50.949000000000005</c:v>
                </c:pt>
                <c:pt idx="358">
                  <c:v>50.949000000000005</c:v>
                </c:pt>
                <c:pt idx="359">
                  <c:v>50.844999999999999</c:v>
                </c:pt>
                <c:pt idx="360">
                  <c:v>50.844999999999999</c:v>
                </c:pt>
                <c:pt idx="361">
                  <c:v>50.737000000000002</c:v>
                </c:pt>
                <c:pt idx="362">
                  <c:v>50.737000000000002</c:v>
                </c:pt>
                <c:pt idx="363">
                  <c:v>50.617000000000004</c:v>
                </c:pt>
                <c:pt idx="364">
                  <c:v>50.617000000000004</c:v>
                </c:pt>
                <c:pt idx="365">
                  <c:v>50.52</c:v>
                </c:pt>
                <c:pt idx="366">
                  <c:v>50.52</c:v>
                </c:pt>
                <c:pt idx="367">
                  <c:v>50.416000000000004</c:v>
                </c:pt>
                <c:pt idx="368">
                  <c:v>50.416000000000004</c:v>
                </c:pt>
                <c:pt idx="369">
                  <c:v>50.312999999999995</c:v>
                </c:pt>
                <c:pt idx="370">
                  <c:v>50.312999999999995</c:v>
                </c:pt>
                <c:pt idx="371">
                  <c:v>50.209000000000003</c:v>
                </c:pt>
                <c:pt idx="372">
                  <c:v>50.209000000000003</c:v>
                </c:pt>
                <c:pt idx="373">
                  <c:v>50.101000000000006</c:v>
                </c:pt>
                <c:pt idx="374">
                  <c:v>50.101000000000006</c:v>
                </c:pt>
                <c:pt idx="375">
                  <c:v>49.991</c:v>
                </c:pt>
                <c:pt idx="376">
                  <c:v>49.991</c:v>
                </c:pt>
                <c:pt idx="377">
                  <c:v>49.885999999999996</c:v>
                </c:pt>
                <c:pt idx="378">
                  <c:v>49.885999999999996</c:v>
                </c:pt>
                <c:pt idx="379">
                  <c:v>49.778000000000006</c:v>
                </c:pt>
                <c:pt idx="380">
                  <c:v>49.778000000000006</c:v>
                </c:pt>
                <c:pt idx="381">
                  <c:v>49.668000000000006</c:v>
                </c:pt>
                <c:pt idx="382">
                  <c:v>49.668000000000006</c:v>
                </c:pt>
                <c:pt idx="383">
                  <c:v>49.594000000000001</c:v>
                </c:pt>
                <c:pt idx="384">
                  <c:v>49.594000000000001</c:v>
                </c:pt>
                <c:pt idx="385">
                  <c:v>49.478000000000002</c:v>
                </c:pt>
                <c:pt idx="386">
                  <c:v>49.478000000000002</c:v>
                </c:pt>
                <c:pt idx="387">
                  <c:v>49.384999999999998</c:v>
                </c:pt>
                <c:pt idx="388">
                  <c:v>49.384999999999998</c:v>
                </c:pt>
                <c:pt idx="389">
                  <c:v>49.273000000000003</c:v>
                </c:pt>
                <c:pt idx="390">
                  <c:v>49.273000000000003</c:v>
                </c:pt>
                <c:pt idx="391">
                  <c:v>49.167000000000002</c:v>
                </c:pt>
                <c:pt idx="392">
                  <c:v>49.167000000000002</c:v>
                </c:pt>
                <c:pt idx="393">
                  <c:v>49.06</c:v>
                </c:pt>
                <c:pt idx="394">
                  <c:v>49.06</c:v>
                </c:pt>
                <c:pt idx="395">
                  <c:v>48.953999999999994</c:v>
                </c:pt>
                <c:pt idx="396">
                  <c:v>48.953999999999994</c:v>
                </c:pt>
                <c:pt idx="397">
                  <c:v>48.847999999999999</c:v>
                </c:pt>
                <c:pt idx="398">
                  <c:v>48.847999999999999</c:v>
                </c:pt>
                <c:pt idx="399">
                  <c:v>48.75</c:v>
                </c:pt>
                <c:pt idx="400">
                  <c:v>48.75</c:v>
                </c:pt>
                <c:pt idx="401">
                  <c:v>48.653000000000006</c:v>
                </c:pt>
                <c:pt idx="402">
                  <c:v>48.653000000000006</c:v>
                </c:pt>
                <c:pt idx="403">
                  <c:v>48.532000000000004</c:v>
                </c:pt>
                <c:pt idx="404">
                  <c:v>48.532000000000004</c:v>
                </c:pt>
                <c:pt idx="405">
                  <c:v>48.433</c:v>
                </c:pt>
                <c:pt idx="406">
                  <c:v>48.433</c:v>
                </c:pt>
                <c:pt idx="407">
                  <c:v>48.328000000000003</c:v>
                </c:pt>
                <c:pt idx="408">
                  <c:v>48.328000000000003</c:v>
                </c:pt>
                <c:pt idx="409">
                  <c:v>48.217000000000006</c:v>
                </c:pt>
                <c:pt idx="410">
                  <c:v>48.217000000000006</c:v>
                </c:pt>
                <c:pt idx="411">
                  <c:v>48.122000000000007</c:v>
                </c:pt>
                <c:pt idx="412">
                  <c:v>48.122000000000007</c:v>
                </c:pt>
                <c:pt idx="413">
                  <c:v>48.016999999999996</c:v>
                </c:pt>
                <c:pt idx="414">
                  <c:v>48.016999999999996</c:v>
                </c:pt>
                <c:pt idx="415">
                  <c:v>47.905000000000001</c:v>
                </c:pt>
                <c:pt idx="416">
                  <c:v>47.905000000000001</c:v>
                </c:pt>
                <c:pt idx="417">
                  <c:v>47.798000000000009</c:v>
                </c:pt>
                <c:pt idx="418">
                  <c:v>47.798000000000009</c:v>
                </c:pt>
                <c:pt idx="419">
                  <c:v>47.695000000000007</c:v>
                </c:pt>
                <c:pt idx="420">
                  <c:v>47.695000000000007</c:v>
                </c:pt>
                <c:pt idx="421">
                  <c:v>47.59</c:v>
                </c:pt>
                <c:pt idx="422">
                  <c:v>47.59</c:v>
                </c:pt>
                <c:pt idx="423">
                  <c:v>47.483000000000004</c:v>
                </c:pt>
                <c:pt idx="424">
                  <c:v>47.483000000000004</c:v>
                </c:pt>
                <c:pt idx="425">
                  <c:v>47.375</c:v>
                </c:pt>
                <c:pt idx="426">
                  <c:v>47.375</c:v>
                </c:pt>
                <c:pt idx="427">
                  <c:v>47.268000000000008</c:v>
                </c:pt>
                <c:pt idx="428">
                  <c:v>47.268000000000008</c:v>
                </c:pt>
                <c:pt idx="429">
                  <c:v>47.159000000000006</c:v>
                </c:pt>
                <c:pt idx="430">
                  <c:v>47.159000000000006</c:v>
                </c:pt>
                <c:pt idx="431">
                  <c:v>47.053000000000004</c:v>
                </c:pt>
                <c:pt idx="432">
                  <c:v>47.053000000000004</c:v>
                </c:pt>
                <c:pt idx="433">
                  <c:v>46.946999999999996</c:v>
                </c:pt>
                <c:pt idx="434">
                  <c:v>46.946999999999996</c:v>
                </c:pt>
                <c:pt idx="435">
                  <c:v>46.846999999999994</c:v>
                </c:pt>
                <c:pt idx="436">
                  <c:v>46.846999999999994</c:v>
                </c:pt>
                <c:pt idx="437">
                  <c:v>46.741</c:v>
                </c:pt>
                <c:pt idx="438">
                  <c:v>46.741</c:v>
                </c:pt>
                <c:pt idx="439">
                  <c:v>46.633000000000003</c:v>
                </c:pt>
                <c:pt idx="440">
                  <c:v>46.633000000000003</c:v>
                </c:pt>
                <c:pt idx="441">
                  <c:v>46.529000000000003</c:v>
                </c:pt>
                <c:pt idx="442">
                  <c:v>46.529000000000003</c:v>
                </c:pt>
                <c:pt idx="443">
                  <c:v>46.423000000000002</c:v>
                </c:pt>
                <c:pt idx="444">
                  <c:v>46.423000000000002</c:v>
                </c:pt>
                <c:pt idx="445">
                  <c:v>46.314999999999998</c:v>
                </c:pt>
                <c:pt idx="446">
                  <c:v>46.314999999999998</c:v>
                </c:pt>
                <c:pt idx="447">
                  <c:v>46.212000000000003</c:v>
                </c:pt>
                <c:pt idx="448">
                  <c:v>46.212000000000003</c:v>
                </c:pt>
                <c:pt idx="449">
                  <c:v>46.122000000000007</c:v>
                </c:pt>
                <c:pt idx="450">
                  <c:v>46.122000000000007</c:v>
                </c:pt>
                <c:pt idx="451">
                  <c:v>46.082000000000001</c:v>
                </c:pt>
                <c:pt idx="452">
                  <c:v>46.082000000000001</c:v>
                </c:pt>
                <c:pt idx="462">
                  <c:v>45.108000000000004</c:v>
                </c:pt>
                <c:pt idx="463">
                  <c:v>45.108000000000004</c:v>
                </c:pt>
                <c:pt idx="464">
                  <c:v>45.001000000000005</c:v>
                </c:pt>
                <c:pt idx="465">
                  <c:v>45.001000000000005</c:v>
                </c:pt>
                <c:pt idx="466">
                  <c:v>44.895000000000003</c:v>
                </c:pt>
                <c:pt idx="467">
                  <c:v>44.895000000000003</c:v>
                </c:pt>
                <c:pt idx="468">
                  <c:v>44.789000000000001</c:v>
                </c:pt>
                <c:pt idx="469">
                  <c:v>44.789000000000001</c:v>
                </c:pt>
                <c:pt idx="470">
                  <c:v>44.68</c:v>
                </c:pt>
                <c:pt idx="471">
                  <c:v>44.68</c:v>
                </c:pt>
                <c:pt idx="472">
                  <c:v>44.575000000000003</c:v>
                </c:pt>
                <c:pt idx="473">
                  <c:v>44.575000000000003</c:v>
                </c:pt>
                <c:pt idx="474">
                  <c:v>44.467000000000006</c:v>
                </c:pt>
                <c:pt idx="475">
                  <c:v>44.467000000000006</c:v>
                </c:pt>
                <c:pt idx="476">
                  <c:v>44.358999999999995</c:v>
                </c:pt>
                <c:pt idx="477">
                  <c:v>44.358999999999995</c:v>
                </c:pt>
                <c:pt idx="478">
                  <c:v>44.252000000000002</c:v>
                </c:pt>
                <c:pt idx="479">
                  <c:v>44.252000000000002</c:v>
                </c:pt>
                <c:pt idx="480">
                  <c:v>44.197000000000003</c:v>
                </c:pt>
                <c:pt idx="481">
                  <c:v>44.197000000000003</c:v>
                </c:pt>
                <c:pt idx="482">
                  <c:v>44.097000000000001</c:v>
                </c:pt>
                <c:pt idx="483">
                  <c:v>44.097000000000001</c:v>
                </c:pt>
                <c:pt idx="484">
                  <c:v>44.037000000000006</c:v>
                </c:pt>
                <c:pt idx="485">
                  <c:v>44.037000000000006</c:v>
                </c:pt>
                <c:pt idx="486">
                  <c:v>43.943000000000005</c:v>
                </c:pt>
                <c:pt idx="487">
                  <c:v>43.943000000000005</c:v>
                </c:pt>
                <c:pt idx="488">
                  <c:v>43.851999999999997</c:v>
                </c:pt>
                <c:pt idx="489">
                  <c:v>43.851999999999997</c:v>
                </c:pt>
                <c:pt idx="490">
                  <c:v>43.765000000000008</c:v>
                </c:pt>
                <c:pt idx="491">
                  <c:v>43.765000000000008</c:v>
                </c:pt>
                <c:pt idx="492">
                  <c:v>43.715000000000003</c:v>
                </c:pt>
                <c:pt idx="493">
                  <c:v>43.715000000000003</c:v>
                </c:pt>
                <c:pt idx="494">
                  <c:v>43.672000000000004</c:v>
                </c:pt>
                <c:pt idx="495">
                  <c:v>43.672000000000004</c:v>
                </c:pt>
                <c:pt idx="496">
                  <c:v>43.612000000000002</c:v>
                </c:pt>
                <c:pt idx="497">
                  <c:v>43.612000000000002</c:v>
                </c:pt>
                <c:pt idx="498">
                  <c:v>43.558</c:v>
                </c:pt>
                <c:pt idx="499">
                  <c:v>43.558</c:v>
                </c:pt>
                <c:pt idx="500">
                  <c:v>43.498000000000005</c:v>
                </c:pt>
                <c:pt idx="501">
                  <c:v>43.498000000000005</c:v>
                </c:pt>
                <c:pt idx="502">
                  <c:v>43.467000000000006</c:v>
                </c:pt>
                <c:pt idx="503">
                  <c:v>43.467000000000006</c:v>
                </c:pt>
                <c:pt idx="504">
                  <c:v>43.438000000000002</c:v>
                </c:pt>
                <c:pt idx="505">
                  <c:v>43.438000000000002</c:v>
                </c:pt>
                <c:pt idx="506">
                  <c:v>43.473000000000006</c:v>
                </c:pt>
                <c:pt idx="507">
                  <c:v>43.473000000000006</c:v>
                </c:pt>
                <c:pt idx="508">
                  <c:v>43.42</c:v>
                </c:pt>
                <c:pt idx="509">
                  <c:v>43.42</c:v>
                </c:pt>
                <c:pt idx="510">
                  <c:v>43.367000000000004</c:v>
                </c:pt>
                <c:pt idx="511">
                  <c:v>43.367000000000004</c:v>
                </c:pt>
                <c:pt idx="512">
                  <c:v>43.313999999999993</c:v>
                </c:pt>
                <c:pt idx="513">
                  <c:v>43.313999999999993</c:v>
                </c:pt>
                <c:pt idx="514">
                  <c:v>43.260000000000005</c:v>
                </c:pt>
                <c:pt idx="515">
                  <c:v>43.260000000000005</c:v>
                </c:pt>
                <c:pt idx="516">
                  <c:v>43.211000000000006</c:v>
                </c:pt>
                <c:pt idx="517">
                  <c:v>43.211000000000006</c:v>
                </c:pt>
                <c:pt idx="518">
                  <c:v>43.162000000000006</c:v>
                </c:pt>
                <c:pt idx="519">
                  <c:v>43.162000000000006</c:v>
                </c:pt>
                <c:pt idx="520">
                  <c:v>43.111000000000004</c:v>
                </c:pt>
                <c:pt idx="521">
                  <c:v>43.111000000000004</c:v>
                </c:pt>
                <c:pt idx="522">
                  <c:v>43.06</c:v>
                </c:pt>
                <c:pt idx="523">
                  <c:v>43.06</c:v>
                </c:pt>
                <c:pt idx="524">
                  <c:v>43.01</c:v>
                </c:pt>
                <c:pt idx="525">
                  <c:v>43.01</c:v>
                </c:pt>
                <c:pt idx="526">
                  <c:v>42.96</c:v>
                </c:pt>
                <c:pt idx="527">
                  <c:v>42.96</c:v>
                </c:pt>
                <c:pt idx="528">
                  <c:v>42.91</c:v>
                </c:pt>
                <c:pt idx="529">
                  <c:v>42.91</c:v>
                </c:pt>
                <c:pt idx="530">
                  <c:v>42.86</c:v>
                </c:pt>
                <c:pt idx="531">
                  <c:v>42.86</c:v>
                </c:pt>
                <c:pt idx="532">
                  <c:v>42.813999999999993</c:v>
                </c:pt>
                <c:pt idx="533">
                  <c:v>42.813999999999993</c:v>
                </c:pt>
                <c:pt idx="534">
                  <c:v>42.763000000000012</c:v>
                </c:pt>
                <c:pt idx="535">
                  <c:v>42.763000000000012</c:v>
                </c:pt>
                <c:pt idx="536">
                  <c:v>42.714000000000006</c:v>
                </c:pt>
                <c:pt idx="537">
                  <c:v>42.714000000000006</c:v>
                </c:pt>
                <c:pt idx="538">
                  <c:v>42.664000000000001</c:v>
                </c:pt>
                <c:pt idx="539">
                  <c:v>42.664000000000001</c:v>
                </c:pt>
                <c:pt idx="540">
                  <c:v>42.616</c:v>
                </c:pt>
                <c:pt idx="541">
                  <c:v>42.616</c:v>
                </c:pt>
                <c:pt idx="542">
                  <c:v>42.57</c:v>
                </c:pt>
                <c:pt idx="543">
                  <c:v>42.57</c:v>
                </c:pt>
                <c:pt idx="544">
                  <c:v>42.521000000000001</c:v>
                </c:pt>
                <c:pt idx="545">
                  <c:v>42.521000000000001</c:v>
                </c:pt>
                <c:pt idx="546">
                  <c:v>42.472000000000001</c:v>
                </c:pt>
                <c:pt idx="547">
                  <c:v>42.472000000000001</c:v>
                </c:pt>
                <c:pt idx="548">
                  <c:v>42.424000000000007</c:v>
                </c:pt>
                <c:pt idx="549">
                  <c:v>42.424000000000007</c:v>
                </c:pt>
                <c:pt idx="550">
                  <c:v>42.375</c:v>
                </c:pt>
                <c:pt idx="551">
                  <c:v>42.375</c:v>
                </c:pt>
                <c:pt idx="552">
                  <c:v>42.317999999999998</c:v>
                </c:pt>
                <c:pt idx="553">
                  <c:v>42.317999999999998</c:v>
                </c:pt>
                <c:pt idx="554">
                  <c:v>42.265000000000008</c:v>
                </c:pt>
                <c:pt idx="555">
                  <c:v>42.265000000000008</c:v>
                </c:pt>
                <c:pt idx="556">
                  <c:v>42.217000000000006</c:v>
                </c:pt>
                <c:pt idx="557">
                  <c:v>42.217000000000006</c:v>
                </c:pt>
                <c:pt idx="558">
                  <c:v>42.167000000000002</c:v>
                </c:pt>
                <c:pt idx="559">
                  <c:v>42.167000000000002</c:v>
                </c:pt>
                <c:pt idx="560">
                  <c:v>42.114000000000004</c:v>
                </c:pt>
                <c:pt idx="561">
                  <c:v>42.114000000000004</c:v>
                </c:pt>
                <c:pt idx="562">
                  <c:v>42.064</c:v>
                </c:pt>
                <c:pt idx="563">
                  <c:v>42.064</c:v>
                </c:pt>
                <c:pt idx="564">
                  <c:v>42.019000000000005</c:v>
                </c:pt>
                <c:pt idx="565">
                  <c:v>42.019000000000005</c:v>
                </c:pt>
                <c:pt idx="566">
                  <c:v>41.974000000000004</c:v>
                </c:pt>
                <c:pt idx="567">
                  <c:v>41.974000000000004</c:v>
                </c:pt>
                <c:pt idx="568">
                  <c:v>41.924000000000007</c:v>
                </c:pt>
                <c:pt idx="569">
                  <c:v>41.924000000000007</c:v>
                </c:pt>
                <c:pt idx="570">
                  <c:v>41.875</c:v>
                </c:pt>
                <c:pt idx="571">
                  <c:v>41.875</c:v>
                </c:pt>
                <c:pt idx="572">
                  <c:v>41.825000000000003</c:v>
                </c:pt>
                <c:pt idx="573">
                  <c:v>41.825000000000003</c:v>
                </c:pt>
                <c:pt idx="574">
                  <c:v>41.775000000000006</c:v>
                </c:pt>
                <c:pt idx="575">
                  <c:v>41.775000000000006</c:v>
                </c:pt>
                <c:pt idx="576">
                  <c:v>41.725000000000009</c:v>
                </c:pt>
                <c:pt idx="577">
                  <c:v>41.725000000000009</c:v>
                </c:pt>
                <c:pt idx="578">
                  <c:v>41.677</c:v>
                </c:pt>
                <c:pt idx="579">
                  <c:v>41.677</c:v>
                </c:pt>
                <c:pt idx="580">
                  <c:v>41.604000000000006</c:v>
                </c:pt>
                <c:pt idx="581">
                  <c:v>41.604000000000006</c:v>
                </c:pt>
                <c:pt idx="582">
                  <c:v>41.55</c:v>
                </c:pt>
                <c:pt idx="583">
                  <c:v>41.55</c:v>
                </c:pt>
                <c:pt idx="584">
                  <c:v>41.5</c:v>
                </c:pt>
                <c:pt idx="585">
                  <c:v>41.5</c:v>
                </c:pt>
                <c:pt idx="586">
                  <c:v>41.446000000000005</c:v>
                </c:pt>
                <c:pt idx="587">
                  <c:v>41.446000000000005</c:v>
                </c:pt>
                <c:pt idx="588">
                  <c:v>41.366</c:v>
                </c:pt>
                <c:pt idx="589">
                  <c:v>41.366</c:v>
                </c:pt>
                <c:pt idx="590">
                  <c:v>41.768000000000008</c:v>
                </c:pt>
                <c:pt idx="591">
                  <c:v>41.768000000000008</c:v>
                </c:pt>
                <c:pt idx="592">
                  <c:v>41.711000000000006</c:v>
                </c:pt>
                <c:pt idx="593">
                  <c:v>41.711000000000006</c:v>
                </c:pt>
                <c:pt idx="594">
                  <c:v>41.661000000000001</c:v>
                </c:pt>
                <c:pt idx="595">
                  <c:v>41.661000000000001</c:v>
                </c:pt>
                <c:pt idx="596">
                  <c:v>41.615000000000002</c:v>
                </c:pt>
                <c:pt idx="597">
                  <c:v>41.615000000000002</c:v>
                </c:pt>
                <c:pt idx="598">
                  <c:v>41.569000000000003</c:v>
                </c:pt>
                <c:pt idx="599">
                  <c:v>41.569000000000003</c:v>
                </c:pt>
                <c:pt idx="600">
                  <c:v>41.523000000000003</c:v>
                </c:pt>
                <c:pt idx="601">
                  <c:v>41.523000000000003</c:v>
                </c:pt>
                <c:pt idx="602">
                  <c:v>41.477000000000004</c:v>
                </c:pt>
                <c:pt idx="603">
                  <c:v>41.477000000000004</c:v>
                </c:pt>
                <c:pt idx="604">
                  <c:v>41.427</c:v>
                </c:pt>
                <c:pt idx="605">
                  <c:v>41.427</c:v>
                </c:pt>
                <c:pt idx="606">
                  <c:v>41.376999999999995</c:v>
                </c:pt>
                <c:pt idx="607">
                  <c:v>41.376999999999995</c:v>
                </c:pt>
                <c:pt idx="608">
                  <c:v>41.327000000000005</c:v>
                </c:pt>
                <c:pt idx="609">
                  <c:v>41.327000000000005</c:v>
                </c:pt>
                <c:pt idx="610">
                  <c:v>41.277000000000001</c:v>
                </c:pt>
                <c:pt idx="611">
                  <c:v>41.277000000000001</c:v>
                </c:pt>
                <c:pt idx="612">
                  <c:v>41.227000000000011</c:v>
                </c:pt>
                <c:pt idx="613">
                  <c:v>41.227000000000011</c:v>
                </c:pt>
                <c:pt idx="614">
                  <c:v>41.177</c:v>
                </c:pt>
                <c:pt idx="615">
                  <c:v>41.177</c:v>
                </c:pt>
                <c:pt idx="616">
                  <c:v>41.127000000000002</c:v>
                </c:pt>
                <c:pt idx="617">
                  <c:v>41.127000000000002</c:v>
                </c:pt>
                <c:pt idx="618">
                  <c:v>41.077000000000005</c:v>
                </c:pt>
                <c:pt idx="619">
                  <c:v>41.077000000000005</c:v>
                </c:pt>
                <c:pt idx="620">
                  <c:v>41.027000000000001</c:v>
                </c:pt>
                <c:pt idx="621">
                  <c:v>41.027000000000001</c:v>
                </c:pt>
                <c:pt idx="622">
                  <c:v>40.077000000000005</c:v>
                </c:pt>
                <c:pt idx="623">
                  <c:v>40.077000000000005</c:v>
                </c:pt>
                <c:pt idx="624">
                  <c:v>40.027000000000001</c:v>
                </c:pt>
                <c:pt idx="625">
                  <c:v>40.027000000000001</c:v>
                </c:pt>
                <c:pt idx="626">
                  <c:v>39.97</c:v>
                </c:pt>
                <c:pt idx="627">
                  <c:v>39.97</c:v>
                </c:pt>
                <c:pt idx="628">
                  <c:v>39.92</c:v>
                </c:pt>
                <c:pt idx="629">
                  <c:v>39.92</c:v>
                </c:pt>
                <c:pt idx="630">
                  <c:v>39.870000000000005</c:v>
                </c:pt>
                <c:pt idx="631">
                  <c:v>39.870000000000005</c:v>
                </c:pt>
                <c:pt idx="632">
                  <c:v>39.815999999999995</c:v>
                </c:pt>
                <c:pt idx="633">
                  <c:v>39.815999999999995</c:v>
                </c:pt>
                <c:pt idx="634">
                  <c:v>39.766000000000012</c:v>
                </c:pt>
                <c:pt idx="635">
                  <c:v>39.766000000000012</c:v>
                </c:pt>
                <c:pt idx="636">
                  <c:v>39.716000000000001</c:v>
                </c:pt>
                <c:pt idx="637">
                  <c:v>39.716000000000001</c:v>
                </c:pt>
                <c:pt idx="638">
                  <c:v>39.664000000000001</c:v>
                </c:pt>
                <c:pt idx="639">
                  <c:v>39.664000000000001</c:v>
                </c:pt>
                <c:pt idx="640">
                  <c:v>39.613</c:v>
                </c:pt>
                <c:pt idx="641">
                  <c:v>39.613</c:v>
                </c:pt>
                <c:pt idx="642">
                  <c:v>39.561</c:v>
                </c:pt>
                <c:pt idx="643">
                  <c:v>39.561</c:v>
                </c:pt>
                <c:pt idx="644">
                  <c:v>39.508000000000003</c:v>
                </c:pt>
                <c:pt idx="645">
                  <c:v>39.508000000000003</c:v>
                </c:pt>
                <c:pt idx="646">
                  <c:v>39.457999999999998</c:v>
                </c:pt>
                <c:pt idx="647">
                  <c:v>39.457999999999998</c:v>
                </c:pt>
                <c:pt idx="648">
                  <c:v>39.408000000000001</c:v>
                </c:pt>
                <c:pt idx="649">
                  <c:v>39.408000000000001</c:v>
                </c:pt>
                <c:pt idx="650">
                  <c:v>39.353999999999999</c:v>
                </c:pt>
                <c:pt idx="651">
                  <c:v>39.353999999999999</c:v>
                </c:pt>
                <c:pt idx="652">
                  <c:v>39.300999999999995</c:v>
                </c:pt>
                <c:pt idx="653">
                  <c:v>39.300999999999995</c:v>
                </c:pt>
                <c:pt idx="654">
                  <c:v>39.247</c:v>
                </c:pt>
                <c:pt idx="655">
                  <c:v>39.247</c:v>
                </c:pt>
                <c:pt idx="656">
                  <c:v>39.191000000000003</c:v>
                </c:pt>
                <c:pt idx="657">
                  <c:v>39.191000000000003</c:v>
                </c:pt>
                <c:pt idx="658">
                  <c:v>39.137</c:v>
                </c:pt>
                <c:pt idx="659">
                  <c:v>39.137</c:v>
                </c:pt>
                <c:pt idx="660">
                  <c:v>39.083999999999996</c:v>
                </c:pt>
                <c:pt idx="661">
                  <c:v>39.083999999999996</c:v>
                </c:pt>
                <c:pt idx="662">
                  <c:v>39.031000000000006</c:v>
                </c:pt>
                <c:pt idx="663">
                  <c:v>39.031000000000006</c:v>
                </c:pt>
                <c:pt idx="664">
                  <c:v>38.979000000000006</c:v>
                </c:pt>
                <c:pt idx="665">
                  <c:v>38.979000000000006</c:v>
                </c:pt>
                <c:pt idx="666">
                  <c:v>38.924000000000007</c:v>
                </c:pt>
                <c:pt idx="667">
                  <c:v>38.924000000000007</c:v>
                </c:pt>
                <c:pt idx="668">
                  <c:v>38.868000000000002</c:v>
                </c:pt>
                <c:pt idx="669">
                  <c:v>38.868000000000002</c:v>
                </c:pt>
                <c:pt idx="670">
                  <c:v>38.811999999999998</c:v>
                </c:pt>
                <c:pt idx="671">
                  <c:v>38.811999999999998</c:v>
                </c:pt>
                <c:pt idx="672">
                  <c:v>38.757000000000005</c:v>
                </c:pt>
                <c:pt idx="673">
                  <c:v>38.757000000000005</c:v>
                </c:pt>
                <c:pt idx="674">
                  <c:v>38.702000000000005</c:v>
                </c:pt>
                <c:pt idx="675">
                  <c:v>38.702000000000005</c:v>
                </c:pt>
                <c:pt idx="676">
                  <c:v>38.646000000000001</c:v>
                </c:pt>
                <c:pt idx="677">
                  <c:v>38.646000000000001</c:v>
                </c:pt>
                <c:pt idx="678">
                  <c:v>38.590000000000003</c:v>
                </c:pt>
                <c:pt idx="679">
                  <c:v>38.590000000000003</c:v>
                </c:pt>
                <c:pt idx="680">
                  <c:v>38.535000000000004</c:v>
                </c:pt>
                <c:pt idx="681">
                  <c:v>38.535000000000004</c:v>
                </c:pt>
                <c:pt idx="682">
                  <c:v>38.479000000000006</c:v>
                </c:pt>
                <c:pt idx="683">
                  <c:v>38.479000000000006</c:v>
                </c:pt>
                <c:pt idx="684">
                  <c:v>38.422000000000004</c:v>
                </c:pt>
                <c:pt idx="685">
                  <c:v>38.422000000000004</c:v>
                </c:pt>
                <c:pt idx="686">
                  <c:v>38.365000000000002</c:v>
                </c:pt>
                <c:pt idx="687">
                  <c:v>38.365000000000002</c:v>
                </c:pt>
                <c:pt idx="688">
                  <c:v>38.309000000000005</c:v>
                </c:pt>
                <c:pt idx="689">
                  <c:v>38.309000000000005</c:v>
                </c:pt>
                <c:pt idx="690">
                  <c:v>38.251000000000005</c:v>
                </c:pt>
                <c:pt idx="691">
                  <c:v>38.251000000000005</c:v>
                </c:pt>
                <c:pt idx="692">
                  <c:v>38.193000000000012</c:v>
                </c:pt>
                <c:pt idx="693">
                  <c:v>38.193000000000012</c:v>
                </c:pt>
                <c:pt idx="694">
                  <c:v>38.136000000000003</c:v>
                </c:pt>
                <c:pt idx="695">
                  <c:v>38.136000000000003</c:v>
                </c:pt>
                <c:pt idx="696">
                  <c:v>38.078000000000003</c:v>
                </c:pt>
                <c:pt idx="697">
                  <c:v>38.078000000000003</c:v>
                </c:pt>
                <c:pt idx="698">
                  <c:v>38.028000000000006</c:v>
                </c:pt>
                <c:pt idx="699">
                  <c:v>38.028000000000006</c:v>
                </c:pt>
                <c:pt idx="700">
                  <c:v>37.978000000000002</c:v>
                </c:pt>
                <c:pt idx="701">
                  <c:v>37.978000000000002</c:v>
                </c:pt>
                <c:pt idx="702">
                  <c:v>37.928000000000004</c:v>
                </c:pt>
                <c:pt idx="703">
                  <c:v>37.928000000000004</c:v>
                </c:pt>
                <c:pt idx="704">
                  <c:v>37.878</c:v>
                </c:pt>
                <c:pt idx="705">
                  <c:v>37.878</c:v>
                </c:pt>
                <c:pt idx="706">
                  <c:v>37.828000000000003</c:v>
                </c:pt>
                <c:pt idx="707">
                  <c:v>37.828000000000003</c:v>
                </c:pt>
                <c:pt idx="708">
                  <c:v>37.778000000000006</c:v>
                </c:pt>
                <c:pt idx="709">
                  <c:v>37.778000000000006</c:v>
                </c:pt>
                <c:pt idx="710">
                  <c:v>37.728000000000009</c:v>
                </c:pt>
                <c:pt idx="711">
                  <c:v>37.728000000000009</c:v>
                </c:pt>
                <c:pt idx="712">
                  <c:v>37.687000000000005</c:v>
                </c:pt>
                <c:pt idx="713">
                  <c:v>37.687000000000005</c:v>
                </c:pt>
                <c:pt idx="714">
                  <c:v>37.630000000000003</c:v>
                </c:pt>
                <c:pt idx="715">
                  <c:v>37.630000000000003</c:v>
                </c:pt>
                <c:pt idx="716">
                  <c:v>37.58</c:v>
                </c:pt>
                <c:pt idx="717">
                  <c:v>37.58</c:v>
                </c:pt>
                <c:pt idx="718">
                  <c:v>37.53</c:v>
                </c:pt>
                <c:pt idx="719">
                  <c:v>37.53</c:v>
                </c:pt>
                <c:pt idx="720">
                  <c:v>37.480000000000004</c:v>
                </c:pt>
                <c:pt idx="721">
                  <c:v>37.480000000000004</c:v>
                </c:pt>
                <c:pt idx="722">
                  <c:v>37.425000000000004</c:v>
                </c:pt>
                <c:pt idx="723">
                  <c:v>37.425000000000004</c:v>
                </c:pt>
                <c:pt idx="724">
                  <c:v>37.370000000000005</c:v>
                </c:pt>
                <c:pt idx="725">
                  <c:v>37.370000000000005</c:v>
                </c:pt>
                <c:pt idx="726">
                  <c:v>37.32</c:v>
                </c:pt>
                <c:pt idx="727">
                  <c:v>37.32</c:v>
                </c:pt>
                <c:pt idx="728">
                  <c:v>37.270000000000003</c:v>
                </c:pt>
                <c:pt idx="729">
                  <c:v>37.270000000000003</c:v>
                </c:pt>
                <c:pt idx="730">
                  <c:v>37.220000000000006</c:v>
                </c:pt>
                <c:pt idx="731">
                  <c:v>37.220000000000006</c:v>
                </c:pt>
                <c:pt idx="732">
                  <c:v>37.169000000000011</c:v>
                </c:pt>
                <c:pt idx="733">
                  <c:v>37.169000000000011</c:v>
                </c:pt>
                <c:pt idx="734">
                  <c:v>36.910000000000004</c:v>
                </c:pt>
                <c:pt idx="735">
                  <c:v>36.910000000000004</c:v>
                </c:pt>
                <c:pt idx="736">
                  <c:v>36.910000000000004</c:v>
                </c:pt>
                <c:pt idx="737">
                  <c:v>36.86</c:v>
                </c:pt>
                <c:pt idx="738">
                  <c:v>36.86</c:v>
                </c:pt>
                <c:pt idx="739">
                  <c:v>36.86</c:v>
                </c:pt>
                <c:pt idx="740">
                  <c:v>36.809000000000005</c:v>
                </c:pt>
                <c:pt idx="741">
                  <c:v>36.809000000000005</c:v>
                </c:pt>
                <c:pt idx="742">
                  <c:v>36.809000000000005</c:v>
                </c:pt>
                <c:pt idx="743">
                  <c:v>36.758000000000003</c:v>
                </c:pt>
                <c:pt idx="744">
                  <c:v>36.758000000000003</c:v>
                </c:pt>
                <c:pt idx="745">
                  <c:v>36.758000000000003</c:v>
                </c:pt>
                <c:pt idx="746">
                  <c:v>36.706000000000003</c:v>
                </c:pt>
                <c:pt idx="747">
                  <c:v>36.706000000000003</c:v>
                </c:pt>
                <c:pt idx="748">
                  <c:v>36.706000000000003</c:v>
                </c:pt>
                <c:pt idx="749">
                  <c:v>36.653999999999996</c:v>
                </c:pt>
                <c:pt idx="750">
                  <c:v>36.653999999999996</c:v>
                </c:pt>
                <c:pt idx="751">
                  <c:v>36.653999999999996</c:v>
                </c:pt>
                <c:pt idx="752">
                  <c:v>36.603000000000002</c:v>
                </c:pt>
                <c:pt idx="753">
                  <c:v>36.603000000000002</c:v>
                </c:pt>
                <c:pt idx="754">
                  <c:v>36.603000000000002</c:v>
                </c:pt>
                <c:pt idx="755">
                  <c:v>36.556999999999995</c:v>
                </c:pt>
                <c:pt idx="756">
                  <c:v>36.556999999999995</c:v>
                </c:pt>
                <c:pt idx="757">
                  <c:v>36.556999999999995</c:v>
                </c:pt>
                <c:pt idx="758">
                  <c:v>36.499000000000002</c:v>
                </c:pt>
                <c:pt idx="759">
                  <c:v>36.499000000000002</c:v>
                </c:pt>
                <c:pt idx="760">
                  <c:v>36.499000000000002</c:v>
                </c:pt>
                <c:pt idx="761">
                  <c:v>36.446999999999996</c:v>
                </c:pt>
                <c:pt idx="762">
                  <c:v>36.446999999999996</c:v>
                </c:pt>
                <c:pt idx="763">
                  <c:v>36.446999999999996</c:v>
                </c:pt>
                <c:pt idx="764">
                  <c:v>36.395000000000003</c:v>
                </c:pt>
                <c:pt idx="765">
                  <c:v>36.395000000000003</c:v>
                </c:pt>
                <c:pt idx="766">
                  <c:v>36.395000000000003</c:v>
                </c:pt>
                <c:pt idx="767">
                  <c:v>36.343999999999994</c:v>
                </c:pt>
                <c:pt idx="768">
                  <c:v>36.343999999999994</c:v>
                </c:pt>
                <c:pt idx="769">
                  <c:v>36.343999999999994</c:v>
                </c:pt>
                <c:pt idx="770">
                  <c:v>36.292000000000009</c:v>
                </c:pt>
                <c:pt idx="771">
                  <c:v>36.292000000000009</c:v>
                </c:pt>
                <c:pt idx="772">
                  <c:v>36.292000000000009</c:v>
                </c:pt>
                <c:pt idx="773">
                  <c:v>36.24</c:v>
                </c:pt>
                <c:pt idx="774">
                  <c:v>36.24</c:v>
                </c:pt>
                <c:pt idx="775">
                  <c:v>36.24</c:v>
                </c:pt>
                <c:pt idx="776">
                  <c:v>36.188000000000002</c:v>
                </c:pt>
                <c:pt idx="777">
                  <c:v>36.188000000000002</c:v>
                </c:pt>
                <c:pt idx="778">
                  <c:v>36.188000000000002</c:v>
                </c:pt>
                <c:pt idx="779">
                  <c:v>36.137</c:v>
                </c:pt>
                <c:pt idx="780">
                  <c:v>36.137</c:v>
                </c:pt>
                <c:pt idx="781">
                  <c:v>36.137</c:v>
                </c:pt>
                <c:pt idx="782">
                  <c:v>36.085000000000001</c:v>
                </c:pt>
                <c:pt idx="783">
                  <c:v>36.085000000000001</c:v>
                </c:pt>
                <c:pt idx="784">
                  <c:v>36.085000000000001</c:v>
                </c:pt>
                <c:pt idx="785">
                  <c:v>36.033000000000001</c:v>
                </c:pt>
                <c:pt idx="786">
                  <c:v>36.033000000000001</c:v>
                </c:pt>
                <c:pt idx="787">
                  <c:v>36.033000000000001</c:v>
                </c:pt>
                <c:pt idx="788">
                  <c:v>35.980999999999995</c:v>
                </c:pt>
                <c:pt idx="789">
                  <c:v>35.980999999999995</c:v>
                </c:pt>
                <c:pt idx="790">
                  <c:v>35.980999999999995</c:v>
                </c:pt>
                <c:pt idx="791">
                  <c:v>35.929000000000002</c:v>
                </c:pt>
                <c:pt idx="792">
                  <c:v>35.929000000000002</c:v>
                </c:pt>
                <c:pt idx="793">
                  <c:v>35.929000000000002</c:v>
                </c:pt>
                <c:pt idx="794">
                  <c:v>35.876999999999995</c:v>
                </c:pt>
                <c:pt idx="795">
                  <c:v>35.876999999999995</c:v>
                </c:pt>
                <c:pt idx="796">
                  <c:v>35.876999999999995</c:v>
                </c:pt>
                <c:pt idx="797">
                  <c:v>35.825000000000003</c:v>
                </c:pt>
                <c:pt idx="798">
                  <c:v>35.825000000000003</c:v>
                </c:pt>
                <c:pt idx="799">
                  <c:v>35.825000000000003</c:v>
                </c:pt>
                <c:pt idx="800">
                  <c:v>35.774000000000001</c:v>
                </c:pt>
                <c:pt idx="801">
                  <c:v>35.774000000000001</c:v>
                </c:pt>
                <c:pt idx="802">
                  <c:v>35.774000000000001</c:v>
                </c:pt>
                <c:pt idx="803">
                  <c:v>35.723000000000013</c:v>
                </c:pt>
                <c:pt idx="804">
                  <c:v>35.723000000000013</c:v>
                </c:pt>
                <c:pt idx="805">
                  <c:v>35.723000000000013</c:v>
                </c:pt>
                <c:pt idx="806">
                  <c:v>35.673000000000002</c:v>
                </c:pt>
                <c:pt idx="807">
                  <c:v>35.673000000000002</c:v>
                </c:pt>
                <c:pt idx="808">
                  <c:v>35.673000000000002</c:v>
                </c:pt>
                <c:pt idx="809">
                  <c:v>35.636000000000003</c:v>
                </c:pt>
                <c:pt idx="810">
                  <c:v>35.636000000000003</c:v>
                </c:pt>
                <c:pt idx="811">
                  <c:v>35.636000000000003</c:v>
                </c:pt>
                <c:pt idx="812">
                  <c:v>35.606000000000002</c:v>
                </c:pt>
                <c:pt idx="813">
                  <c:v>35.606000000000002</c:v>
                </c:pt>
                <c:pt idx="814">
                  <c:v>35.606000000000002</c:v>
                </c:pt>
                <c:pt idx="815">
                  <c:v>35.541000000000004</c:v>
                </c:pt>
                <c:pt idx="816">
                  <c:v>35.541000000000004</c:v>
                </c:pt>
                <c:pt idx="817">
                  <c:v>35.541000000000004</c:v>
                </c:pt>
                <c:pt idx="818">
                  <c:v>35.476000000000006</c:v>
                </c:pt>
                <c:pt idx="819">
                  <c:v>35.476000000000006</c:v>
                </c:pt>
                <c:pt idx="820">
                  <c:v>35.476000000000006</c:v>
                </c:pt>
                <c:pt idx="821">
                  <c:v>35.410999999999994</c:v>
                </c:pt>
                <c:pt idx="822">
                  <c:v>35.410999999999994</c:v>
                </c:pt>
                <c:pt idx="823">
                  <c:v>35.410999999999994</c:v>
                </c:pt>
                <c:pt idx="824">
                  <c:v>35.357999999999997</c:v>
                </c:pt>
                <c:pt idx="825">
                  <c:v>35.357999999999997</c:v>
                </c:pt>
                <c:pt idx="826">
                  <c:v>35.357999999999997</c:v>
                </c:pt>
                <c:pt idx="827">
                  <c:v>35.303000000000004</c:v>
                </c:pt>
                <c:pt idx="828">
                  <c:v>35.303000000000004</c:v>
                </c:pt>
                <c:pt idx="829">
                  <c:v>35.303000000000004</c:v>
                </c:pt>
                <c:pt idx="830">
                  <c:v>35.248000000000005</c:v>
                </c:pt>
                <c:pt idx="831">
                  <c:v>35.248000000000005</c:v>
                </c:pt>
                <c:pt idx="832">
                  <c:v>35.248000000000005</c:v>
                </c:pt>
                <c:pt idx="833">
                  <c:v>35.197000000000003</c:v>
                </c:pt>
                <c:pt idx="834">
                  <c:v>35.197000000000003</c:v>
                </c:pt>
                <c:pt idx="835">
                  <c:v>35.197000000000003</c:v>
                </c:pt>
                <c:pt idx="836">
                  <c:v>35.141000000000005</c:v>
                </c:pt>
                <c:pt idx="837">
                  <c:v>35.141000000000005</c:v>
                </c:pt>
                <c:pt idx="838">
                  <c:v>35.141000000000005</c:v>
                </c:pt>
                <c:pt idx="839">
                  <c:v>35.085000000000001</c:v>
                </c:pt>
                <c:pt idx="840">
                  <c:v>35.085000000000001</c:v>
                </c:pt>
                <c:pt idx="841">
                  <c:v>35.085000000000001</c:v>
                </c:pt>
                <c:pt idx="842">
                  <c:v>35.032000000000004</c:v>
                </c:pt>
                <c:pt idx="843">
                  <c:v>35.032000000000004</c:v>
                </c:pt>
                <c:pt idx="844">
                  <c:v>35.032000000000004</c:v>
                </c:pt>
                <c:pt idx="845">
                  <c:v>34.979000000000006</c:v>
                </c:pt>
                <c:pt idx="846">
                  <c:v>34.979000000000006</c:v>
                </c:pt>
                <c:pt idx="847">
                  <c:v>34.979000000000006</c:v>
                </c:pt>
                <c:pt idx="848">
                  <c:v>34.926000000000002</c:v>
                </c:pt>
                <c:pt idx="849">
                  <c:v>34.926000000000002</c:v>
                </c:pt>
                <c:pt idx="850">
                  <c:v>34.926000000000002</c:v>
                </c:pt>
                <c:pt idx="851">
                  <c:v>34.873000000000005</c:v>
                </c:pt>
                <c:pt idx="852">
                  <c:v>34.873000000000005</c:v>
                </c:pt>
                <c:pt idx="853">
                  <c:v>34.873000000000005</c:v>
                </c:pt>
                <c:pt idx="854">
                  <c:v>34.816999999999993</c:v>
                </c:pt>
                <c:pt idx="855">
                  <c:v>34.816999999999993</c:v>
                </c:pt>
                <c:pt idx="856">
                  <c:v>34.816999999999993</c:v>
                </c:pt>
                <c:pt idx="857">
                  <c:v>34.759</c:v>
                </c:pt>
                <c:pt idx="858">
                  <c:v>34.759</c:v>
                </c:pt>
                <c:pt idx="859">
                  <c:v>34.759</c:v>
                </c:pt>
                <c:pt idx="860">
                  <c:v>34.707000000000001</c:v>
                </c:pt>
                <c:pt idx="861">
                  <c:v>34.707000000000001</c:v>
                </c:pt>
                <c:pt idx="862">
                  <c:v>34.707000000000001</c:v>
                </c:pt>
                <c:pt idx="863">
                  <c:v>34.649000000000001</c:v>
                </c:pt>
                <c:pt idx="864">
                  <c:v>34.649000000000001</c:v>
                </c:pt>
                <c:pt idx="865">
                  <c:v>34.649000000000001</c:v>
                </c:pt>
                <c:pt idx="866">
                  <c:v>34.591000000000001</c:v>
                </c:pt>
                <c:pt idx="867">
                  <c:v>34.591000000000001</c:v>
                </c:pt>
                <c:pt idx="868">
                  <c:v>34.591000000000001</c:v>
                </c:pt>
                <c:pt idx="869">
                  <c:v>34.532000000000004</c:v>
                </c:pt>
                <c:pt idx="870">
                  <c:v>34.532000000000004</c:v>
                </c:pt>
                <c:pt idx="871">
                  <c:v>34.532000000000004</c:v>
                </c:pt>
                <c:pt idx="872">
                  <c:v>34.477000000000004</c:v>
                </c:pt>
                <c:pt idx="873">
                  <c:v>34.477000000000004</c:v>
                </c:pt>
                <c:pt idx="874">
                  <c:v>34.477000000000004</c:v>
                </c:pt>
                <c:pt idx="875">
                  <c:v>34.422000000000004</c:v>
                </c:pt>
                <c:pt idx="876">
                  <c:v>34.422000000000004</c:v>
                </c:pt>
                <c:pt idx="877">
                  <c:v>34.422000000000004</c:v>
                </c:pt>
                <c:pt idx="878">
                  <c:v>34.366</c:v>
                </c:pt>
                <c:pt idx="879">
                  <c:v>34.366</c:v>
                </c:pt>
                <c:pt idx="880">
                  <c:v>34.366</c:v>
                </c:pt>
                <c:pt idx="881">
                  <c:v>30.728000000000002</c:v>
                </c:pt>
                <c:pt idx="882">
                  <c:v>30.728000000000002</c:v>
                </c:pt>
                <c:pt idx="883">
                  <c:v>30.728000000000002</c:v>
                </c:pt>
                <c:pt idx="884">
                  <c:v>30.678000000000001</c:v>
                </c:pt>
                <c:pt idx="885">
                  <c:v>30.678000000000001</c:v>
                </c:pt>
                <c:pt idx="886">
                  <c:v>30.678000000000001</c:v>
                </c:pt>
                <c:pt idx="887">
                  <c:v>30.628</c:v>
                </c:pt>
                <c:pt idx="888">
                  <c:v>30.628</c:v>
                </c:pt>
                <c:pt idx="889">
                  <c:v>30.628</c:v>
                </c:pt>
                <c:pt idx="890">
                  <c:v>30.577999999999999</c:v>
                </c:pt>
                <c:pt idx="891">
                  <c:v>30.577999999999999</c:v>
                </c:pt>
                <c:pt idx="892">
                  <c:v>30.577999999999999</c:v>
                </c:pt>
                <c:pt idx="893">
                  <c:v>30.529</c:v>
                </c:pt>
                <c:pt idx="894">
                  <c:v>30.529</c:v>
                </c:pt>
                <c:pt idx="895">
                  <c:v>30.529</c:v>
                </c:pt>
                <c:pt idx="896">
                  <c:v>30.484000000000002</c:v>
                </c:pt>
                <c:pt idx="897">
                  <c:v>30.484000000000002</c:v>
                </c:pt>
                <c:pt idx="898">
                  <c:v>30.484000000000002</c:v>
                </c:pt>
                <c:pt idx="899">
                  <c:v>30.439</c:v>
                </c:pt>
                <c:pt idx="900">
                  <c:v>30.439</c:v>
                </c:pt>
                <c:pt idx="901">
                  <c:v>30.439</c:v>
                </c:pt>
                <c:pt idx="902">
                  <c:v>30.393999999999995</c:v>
                </c:pt>
                <c:pt idx="903">
                  <c:v>30.393999999999995</c:v>
                </c:pt>
                <c:pt idx="904">
                  <c:v>30.393999999999995</c:v>
                </c:pt>
                <c:pt idx="905">
                  <c:v>30.349</c:v>
                </c:pt>
                <c:pt idx="906">
                  <c:v>30.349</c:v>
                </c:pt>
                <c:pt idx="907">
                  <c:v>30.349</c:v>
                </c:pt>
                <c:pt idx="908">
                  <c:v>30.303999999999995</c:v>
                </c:pt>
                <c:pt idx="909">
                  <c:v>30.303999999999995</c:v>
                </c:pt>
                <c:pt idx="910">
                  <c:v>30.303999999999995</c:v>
                </c:pt>
                <c:pt idx="911">
                  <c:v>30.257000000000001</c:v>
                </c:pt>
                <c:pt idx="912">
                  <c:v>30.257000000000001</c:v>
                </c:pt>
                <c:pt idx="913">
                  <c:v>30.257000000000001</c:v>
                </c:pt>
                <c:pt idx="914">
                  <c:v>30.21</c:v>
                </c:pt>
                <c:pt idx="915">
                  <c:v>30.21</c:v>
                </c:pt>
                <c:pt idx="916">
                  <c:v>30.21</c:v>
                </c:pt>
                <c:pt idx="917">
                  <c:v>30.163</c:v>
                </c:pt>
                <c:pt idx="918">
                  <c:v>30.163</c:v>
                </c:pt>
                <c:pt idx="919">
                  <c:v>30.163</c:v>
                </c:pt>
                <c:pt idx="920">
                  <c:v>30.116000000000003</c:v>
                </c:pt>
                <c:pt idx="921">
                  <c:v>30.116000000000003</c:v>
                </c:pt>
                <c:pt idx="922">
                  <c:v>30.116000000000003</c:v>
                </c:pt>
                <c:pt idx="923">
                  <c:v>30.068999999999996</c:v>
                </c:pt>
                <c:pt idx="924">
                  <c:v>30.068999999999996</c:v>
                </c:pt>
                <c:pt idx="925">
                  <c:v>30.068999999999996</c:v>
                </c:pt>
                <c:pt idx="926">
                  <c:v>30.021999999999995</c:v>
                </c:pt>
                <c:pt idx="927">
                  <c:v>30.021999999999995</c:v>
                </c:pt>
                <c:pt idx="928">
                  <c:v>30.021999999999995</c:v>
                </c:pt>
                <c:pt idx="929">
                  <c:v>29.974</c:v>
                </c:pt>
                <c:pt idx="930">
                  <c:v>29.974</c:v>
                </c:pt>
                <c:pt idx="931">
                  <c:v>29.974</c:v>
                </c:pt>
                <c:pt idx="932">
                  <c:v>29.925999999999991</c:v>
                </c:pt>
                <c:pt idx="933">
                  <c:v>29.925999999999991</c:v>
                </c:pt>
                <c:pt idx="934">
                  <c:v>29.925999999999991</c:v>
                </c:pt>
                <c:pt idx="935">
                  <c:v>29.878</c:v>
                </c:pt>
                <c:pt idx="936">
                  <c:v>29.878</c:v>
                </c:pt>
                <c:pt idx="937">
                  <c:v>29.878</c:v>
                </c:pt>
                <c:pt idx="938">
                  <c:v>29.830000000000002</c:v>
                </c:pt>
                <c:pt idx="939">
                  <c:v>29.830000000000002</c:v>
                </c:pt>
                <c:pt idx="940">
                  <c:v>29.830000000000002</c:v>
                </c:pt>
                <c:pt idx="941">
                  <c:v>29.781999999999996</c:v>
                </c:pt>
                <c:pt idx="942">
                  <c:v>29.781999999999996</c:v>
                </c:pt>
                <c:pt idx="943">
                  <c:v>29.781999999999996</c:v>
                </c:pt>
                <c:pt idx="944">
                  <c:v>29.724999999999998</c:v>
                </c:pt>
                <c:pt idx="945">
                  <c:v>29.724999999999998</c:v>
                </c:pt>
                <c:pt idx="946">
                  <c:v>29.724999999999998</c:v>
                </c:pt>
                <c:pt idx="947">
                  <c:v>29.667999999999999</c:v>
                </c:pt>
                <c:pt idx="948">
                  <c:v>29.667999999999999</c:v>
                </c:pt>
                <c:pt idx="949">
                  <c:v>29.667999999999999</c:v>
                </c:pt>
                <c:pt idx="950">
                  <c:v>29.611000000000004</c:v>
                </c:pt>
                <c:pt idx="951">
                  <c:v>29.611000000000004</c:v>
                </c:pt>
                <c:pt idx="952">
                  <c:v>29.611000000000004</c:v>
                </c:pt>
                <c:pt idx="953">
                  <c:v>29.553999999999995</c:v>
                </c:pt>
                <c:pt idx="954">
                  <c:v>29.553999999999995</c:v>
                </c:pt>
                <c:pt idx="955">
                  <c:v>29.553999999999995</c:v>
                </c:pt>
                <c:pt idx="956">
                  <c:v>29.497</c:v>
                </c:pt>
                <c:pt idx="957">
                  <c:v>29.497</c:v>
                </c:pt>
                <c:pt idx="958">
                  <c:v>29.497</c:v>
                </c:pt>
                <c:pt idx="959">
                  <c:v>29.439</c:v>
                </c:pt>
                <c:pt idx="960">
                  <c:v>29.439</c:v>
                </c:pt>
                <c:pt idx="961">
                  <c:v>29.439</c:v>
                </c:pt>
                <c:pt idx="962">
                  <c:v>25.725999999999996</c:v>
                </c:pt>
                <c:pt idx="963">
                  <c:v>25.725999999999996</c:v>
                </c:pt>
                <c:pt idx="964">
                  <c:v>25.725999999999996</c:v>
                </c:pt>
                <c:pt idx="965">
                  <c:v>25.666</c:v>
                </c:pt>
                <c:pt idx="966">
                  <c:v>25.666</c:v>
                </c:pt>
                <c:pt idx="967">
                  <c:v>25.666</c:v>
                </c:pt>
                <c:pt idx="968">
                  <c:v>25.616000000000003</c:v>
                </c:pt>
                <c:pt idx="969">
                  <c:v>25.616000000000003</c:v>
                </c:pt>
                <c:pt idx="970">
                  <c:v>25.616000000000003</c:v>
                </c:pt>
                <c:pt idx="971">
                  <c:v>25.564</c:v>
                </c:pt>
                <c:pt idx="972">
                  <c:v>25.564</c:v>
                </c:pt>
                <c:pt idx="973">
                  <c:v>25.564</c:v>
                </c:pt>
                <c:pt idx="974">
                  <c:v>25.510999999999999</c:v>
                </c:pt>
                <c:pt idx="975">
                  <c:v>25.510999999999999</c:v>
                </c:pt>
                <c:pt idx="976">
                  <c:v>25.510999999999999</c:v>
                </c:pt>
                <c:pt idx="977">
                  <c:v>25.459</c:v>
                </c:pt>
                <c:pt idx="978">
                  <c:v>25.459</c:v>
                </c:pt>
                <c:pt idx="979">
                  <c:v>25.459</c:v>
                </c:pt>
                <c:pt idx="980">
                  <c:v>25.404</c:v>
                </c:pt>
                <c:pt idx="981">
                  <c:v>25.404</c:v>
                </c:pt>
                <c:pt idx="982">
                  <c:v>25.404</c:v>
                </c:pt>
                <c:pt idx="983">
                  <c:v>25.349</c:v>
                </c:pt>
                <c:pt idx="984">
                  <c:v>25.349</c:v>
                </c:pt>
                <c:pt idx="985">
                  <c:v>25.349</c:v>
                </c:pt>
                <c:pt idx="986">
                  <c:v>25.294</c:v>
                </c:pt>
                <c:pt idx="987">
                  <c:v>25.294</c:v>
                </c:pt>
                <c:pt idx="988">
                  <c:v>25.294</c:v>
                </c:pt>
                <c:pt idx="989">
                  <c:v>25.236000000000001</c:v>
                </c:pt>
                <c:pt idx="990">
                  <c:v>25.236000000000001</c:v>
                </c:pt>
                <c:pt idx="991">
                  <c:v>25.236000000000001</c:v>
                </c:pt>
                <c:pt idx="992">
                  <c:v>25.184000000000001</c:v>
                </c:pt>
                <c:pt idx="993">
                  <c:v>25.184000000000001</c:v>
                </c:pt>
                <c:pt idx="994">
                  <c:v>25.184000000000001</c:v>
                </c:pt>
                <c:pt idx="995">
                  <c:v>25.125</c:v>
                </c:pt>
                <c:pt idx="996">
                  <c:v>25.125</c:v>
                </c:pt>
                <c:pt idx="997">
                  <c:v>25.125</c:v>
                </c:pt>
                <c:pt idx="998">
                  <c:v>25.068999999999996</c:v>
                </c:pt>
                <c:pt idx="999">
                  <c:v>25.068999999999996</c:v>
                </c:pt>
                <c:pt idx="1000">
                  <c:v>25.068999999999996</c:v>
                </c:pt>
                <c:pt idx="1001">
                  <c:v>25.012</c:v>
                </c:pt>
                <c:pt idx="1002">
                  <c:v>25.012</c:v>
                </c:pt>
                <c:pt idx="1003">
                  <c:v>25.012</c:v>
                </c:pt>
                <c:pt idx="1004">
                  <c:v>24.952999999999996</c:v>
                </c:pt>
                <c:pt idx="1005">
                  <c:v>24.952999999999996</c:v>
                </c:pt>
                <c:pt idx="1006">
                  <c:v>24.952999999999996</c:v>
                </c:pt>
                <c:pt idx="1007">
                  <c:v>24.899000000000001</c:v>
                </c:pt>
                <c:pt idx="1008">
                  <c:v>24.899000000000001</c:v>
                </c:pt>
                <c:pt idx="1009">
                  <c:v>24.899000000000001</c:v>
                </c:pt>
                <c:pt idx="1010">
                  <c:v>24.850999999999999</c:v>
                </c:pt>
                <c:pt idx="1011">
                  <c:v>24.850999999999999</c:v>
                </c:pt>
                <c:pt idx="1012">
                  <c:v>24.850999999999999</c:v>
                </c:pt>
                <c:pt idx="1013">
                  <c:v>24.792000000000002</c:v>
                </c:pt>
                <c:pt idx="1014">
                  <c:v>24.792000000000002</c:v>
                </c:pt>
                <c:pt idx="1015">
                  <c:v>24.792000000000002</c:v>
                </c:pt>
                <c:pt idx="1016">
                  <c:v>24.736000000000001</c:v>
                </c:pt>
                <c:pt idx="1017">
                  <c:v>24.736000000000001</c:v>
                </c:pt>
                <c:pt idx="1018">
                  <c:v>24.736000000000001</c:v>
                </c:pt>
                <c:pt idx="1019">
                  <c:v>24.672000000000001</c:v>
                </c:pt>
                <c:pt idx="1020">
                  <c:v>24.672000000000001</c:v>
                </c:pt>
                <c:pt idx="1021">
                  <c:v>24.672000000000001</c:v>
                </c:pt>
                <c:pt idx="1022">
                  <c:v>24.617000000000004</c:v>
                </c:pt>
                <c:pt idx="1023">
                  <c:v>24.617000000000004</c:v>
                </c:pt>
                <c:pt idx="1024">
                  <c:v>24.617000000000004</c:v>
                </c:pt>
                <c:pt idx="1025">
                  <c:v>24.565999999999995</c:v>
                </c:pt>
                <c:pt idx="1026">
                  <c:v>24.565999999999995</c:v>
                </c:pt>
                <c:pt idx="1027">
                  <c:v>24.565999999999995</c:v>
                </c:pt>
                <c:pt idx="1028">
                  <c:v>24.507000000000001</c:v>
                </c:pt>
                <c:pt idx="1029">
                  <c:v>24.507000000000001</c:v>
                </c:pt>
                <c:pt idx="1030">
                  <c:v>24.507000000000001</c:v>
                </c:pt>
                <c:pt idx="1031">
                  <c:v>24.452000000000002</c:v>
                </c:pt>
                <c:pt idx="1032">
                  <c:v>24.452000000000002</c:v>
                </c:pt>
                <c:pt idx="1033">
                  <c:v>24.452000000000002</c:v>
                </c:pt>
                <c:pt idx="1034">
                  <c:v>24.398</c:v>
                </c:pt>
                <c:pt idx="1035">
                  <c:v>24.398</c:v>
                </c:pt>
                <c:pt idx="1036">
                  <c:v>24.398</c:v>
                </c:pt>
                <c:pt idx="1037">
                  <c:v>24.34</c:v>
                </c:pt>
                <c:pt idx="1038">
                  <c:v>24.34</c:v>
                </c:pt>
                <c:pt idx="1039">
                  <c:v>24.34</c:v>
                </c:pt>
                <c:pt idx="1040">
                  <c:v>24.29</c:v>
                </c:pt>
                <c:pt idx="1041">
                  <c:v>24.29</c:v>
                </c:pt>
                <c:pt idx="1042">
                  <c:v>24.29</c:v>
                </c:pt>
                <c:pt idx="1043">
                  <c:v>24.24</c:v>
                </c:pt>
                <c:pt idx="1044">
                  <c:v>24.24</c:v>
                </c:pt>
                <c:pt idx="1045">
                  <c:v>24.24</c:v>
                </c:pt>
                <c:pt idx="1046">
                  <c:v>24.19</c:v>
                </c:pt>
                <c:pt idx="1047">
                  <c:v>24.19</c:v>
                </c:pt>
                <c:pt idx="1048">
                  <c:v>24.19</c:v>
                </c:pt>
                <c:pt idx="1049">
                  <c:v>24.14</c:v>
                </c:pt>
                <c:pt idx="1050">
                  <c:v>24.14</c:v>
                </c:pt>
                <c:pt idx="1051">
                  <c:v>24.14</c:v>
                </c:pt>
                <c:pt idx="1052">
                  <c:v>24.09</c:v>
                </c:pt>
                <c:pt idx="1053">
                  <c:v>24.09</c:v>
                </c:pt>
                <c:pt idx="1054">
                  <c:v>24.09</c:v>
                </c:pt>
                <c:pt idx="1055">
                  <c:v>24.04</c:v>
                </c:pt>
                <c:pt idx="1056">
                  <c:v>24.04</c:v>
                </c:pt>
                <c:pt idx="1057">
                  <c:v>24.04</c:v>
                </c:pt>
                <c:pt idx="1058">
                  <c:v>23.99</c:v>
                </c:pt>
                <c:pt idx="1059">
                  <c:v>23.99</c:v>
                </c:pt>
                <c:pt idx="1060">
                  <c:v>23.99</c:v>
                </c:pt>
                <c:pt idx="1061">
                  <c:v>23.939999999999998</c:v>
                </c:pt>
                <c:pt idx="1062">
                  <c:v>23.939999999999998</c:v>
                </c:pt>
                <c:pt idx="1063">
                  <c:v>23.939999999999998</c:v>
                </c:pt>
                <c:pt idx="1064">
                  <c:v>23.891999999999999</c:v>
                </c:pt>
                <c:pt idx="1065">
                  <c:v>23.891999999999999</c:v>
                </c:pt>
                <c:pt idx="1066">
                  <c:v>23.891999999999999</c:v>
                </c:pt>
                <c:pt idx="1067">
                  <c:v>23.844000000000001</c:v>
                </c:pt>
                <c:pt idx="1068">
                  <c:v>23.844000000000001</c:v>
                </c:pt>
                <c:pt idx="1069">
                  <c:v>23.844000000000001</c:v>
                </c:pt>
                <c:pt idx="1070">
                  <c:v>23.79</c:v>
                </c:pt>
                <c:pt idx="1071">
                  <c:v>23.79</c:v>
                </c:pt>
                <c:pt idx="1072">
                  <c:v>23.79</c:v>
                </c:pt>
                <c:pt idx="1073">
                  <c:v>23.736000000000001</c:v>
                </c:pt>
                <c:pt idx="1074">
                  <c:v>23.736000000000001</c:v>
                </c:pt>
                <c:pt idx="1075">
                  <c:v>23.736000000000001</c:v>
                </c:pt>
                <c:pt idx="1076">
                  <c:v>23.681999999999999</c:v>
                </c:pt>
                <c:pt idx="1077">
                  <c:v>23.681999999999999</c:v>
                </c:pt>
                <c:pt idx="1078">
                  <c:v>23.681999999999999</c:v>
                </c:pt>
                <c:pt idx="1079">
                  <c:v>23.628</c:v>
                </c:pt>
                <c:pt idx="1080">
                  <c:v>23.628</c:v>
                </c:pt>
                <c:pt idx="1081">
                  <c:v>23.628</c:v>
                </c:pt>
                <c:pt idx="1082">
                  <c:v>23.574000000000005</c:v>
                </c:pt>
                <c:pt idx="1083">
                  <c:v>23.574000000000005</c:v>
                </c:pt>
                <c:pt idx="1084">
                  <c:v>23.574000000000005</c:v>
                </c:pt>
                <c:pt idx="1085">
                  <c:v>23.52</c:v>
                </c:pt>
                <c:pt idx="1086">
                  <c:v>23.52</c:v>
                </c:pt>
                <c:pt idx="1087">
                  <c:v>23.52</c:v>
                </c:pt>
                <c:pt idx="1088">
                  <c:v>23.465999999999998</c:v>
                </c:pt>
                <c:pt idx="1089">
                  <c:v>23.465999999999998</c:v>
                </c:pt>
                <c:pt idx="1090">
                  <c:v>23.465999999999998</c:v>
                </c:pt>
                <c:pt idx="1091">
                  <c:v>23.419999999999998</c:v>
                </c:pt>
                <c:pt idx="1092">
                  <c:v>23.419999999999998</c:v>
                </c:pt>
                <c:pt idx="1093">
                  <c:v>23.419999999999998</c:v>
                </c:pt>
                <c:pt idx="1094">
                  <c:v>23.373999999999999</c:v>
                </c:pt>
                <c:pt idx="1095">
                  <c:v>23.373999999999999</c:v>
                </c:pt>
                <c:pt idx="1096">
                  <c:v>23.373999999999999</c:v>
                </c:pt>
                <c:pt idx="1097">
                  <c:v>23.327999999999999</c:v>
                </c:pt>
                <c:pt idx="1098">
                  <c:v>23.327999999999999</c:v>
                </c:pt>
                <c:pt idx="1099">
                  <c:v>23.327999999999999</c:v>
                </c:pt>
                <c:pt idx="1100">
                  <c:v>23.281999999999996</c:v>
                </c:pt>
                <c:pt idx="1101">
                  <c:v>23.281999999999996</c:v>
                </c:pt>
                <c:pt idx="1102">
                  <c:v>23.281999999999996</c:v>
                </c:pt>
                <c:pt idx="1103">
                  <c:v>23.236000000000001</c:v>
                </c:pt>
                <c:pt idx="1104">
                  <c:v>23.236000000000001</c:v>
                </c:pt>
                <c:pt idx="1105">
                  <c:v>23.236000000000001</c:v>
                </c:pt>
                <c:pt idx="1106">
                  <c:v>23.16</c:v>
                </c:pt>
                <c:pt idx="1107">
                  <c:v>23.16</c:v>
                </c:pt>
                <c:pt idx="1108">
                  <c:v>23.16</c:v>
                </c:pt>
                <c:pt idx="1109">
                  <c:v>23.119000000000003</c:v>
                </c:pt>
                <c:pt idx="1110">
                  <c:v>23.119000000000003</c:v>
                </c:pt>
                <c:pt idx="1111">
                  <c:v>23.119000000000003</c:v>
                </c:pt>
                <c:pt idx="1112">
                  <c:v>23.074000000000005</c:v>
                </c:pt>
                <c:pt idx="1113">
                  <c:v>23.074000000000005</c:v>
                </c:pt>
                <c:pt idx="1114">
                  <c:v>23.074000000000005</c:v>
                </c:pt>
                <c:pt idx="1115">
                  <c:v>23.024000000000001</c:v>
                </c:pt>
                <c:pt idx="1116">
                  <c:v>23.024000000000001</c:v>
                </c:pt>
                <c:pt idx="1117">
                  <c:v>23.024000000000001</c:v>
                </c:pt>
                <c:pt idx="1118">
                  <c:v>22.971</c:v>
                </c:pt>
                <c:pt idx="1119">
                  <c:v>22.971</c:v>
                </c:pt>
                <c:pt idx="1120">
                  <c:v>22.971</c:v>
                </c:pt>
                <c:pt idx="1121">
                  <c:v>22.917000000000005</c:v>
                </c:pt>
                <c:pt idx="1122">
                  <c:v>22.917000000000005</c:v>
                </c:pt>
                <c:pt idx="1123">
                  <c:v>22.917000000000005</c:v>
                </c:pt>
                <c:pt idx="1124">
                  <c:v>22.863</c:v>
                </c:pt>
                <c:pt idx="1125">
                  <c:v>22.863</c:v>
                </c:pt>
                <c:pt idx="1126">
                  <c:v>22.863</c:v>
                </c:pt>
                <c:pt idx="1127">
                  <c:v>22.809000000000001</c:v>
                </c:pt>
                <c:pt idx="1128">
                  <c:v>22.809000000000001</c:v>
                </c:pt>
                <c:pt idx="1129">
                  <c:v>22.809000000000001</c:v>
                </c:pt>
                <c:pt idx="1130">
                  <c:v>22.754999999999999</c:v>
                </c:pt>
                <c:pt idx="1131">
                  <c:v>22.754999999999999</c:v>
                </c:pt>
                <c:pt idx="1132">
                  <c:v>22.754999999999999</c:v>
                </c:pt>
                <c:pt idx="1133">
                  <c:v>22.701000000000001</c:v>
                </c:pt>
                <c:pt idx="1134">
                  <c:v>22.701000000000001</c:v>
                </c:pt>
                <c:pt idx="1135">
                  <c:v>22.701000000000001</c:v>
                </c:pt>
                <c:pt idx="1136">
                  <c:v>22.649000000000001</c:v>
                </c:pt>
                <c:pt idx="1137">
                  <c:v>22.649000000000001</c:v>
                </c:pt>
                <c:pt idx="1138">
                  <c:v>22.649000000000001</c:v>
                </c:pt>
                <c:pt idx="1139">
                  <c:v>22.596</c:v>
                </c:pt>
                <c:pt idx="1140">
                  <c:v>22.596</c:v>
                </c:pt>
                <c:pt idx="1141">
                  <c:v>22.596</c:v>
                </c:pt>
                <c:pt idx="1142">
                  <c:v>22.545999999999996</c:v>
                </c:pt>
                <c:pt idx="1143">
                  <c:v>22.545999999999996</c:v>
                </c:pt>
                <c:pt idx="1144">
                  <c:v>22.545999999999996</c:v>
                </c:pt>
                <c:pt idx="1145">
                  <c:v>22.49</c:v>
                </c:pt>
                <c:pt idx="1146">
                  <c:v>22.49</c:v>
                </c:pt>
                <c:pt idx="1147">
                  <c:v>22.49</c:v>
                </c:pt>
                <c:pt idx="1148">
                  <c:v>22.434000000000001</c:v>
                </c:pt>
                <c:pt idx="1149">
                  <c:v>22.434000000000001</c:v>
                </c:pt>
                <c:pt idx="1150">
                  <c:v>22.434000000000001</c:v>
                </c:pt>
                <c:pt idx="1151">
                  <c:v>22.379000000000001</c:v>
                </c:pt>
                <c:pt idx="1152">
                  <c:v>22.379000000000001</c:v>
                </c:pt>
                <c:pt idx="1153">
                  <c:v>22.379000000000001</c:v>
                </c:pt>
                <c:pt idx="1154">
                  <c:v>22.330000000000002</c:v>
                </c:pt>
                <c:pt idx="1155">
                  <c:v>22.330000000000002</c:v>
                </c:pt>
                <c:pt idx="1156">
                  <c:v>22.330000000000002</c:v>
                </c:pt>
                <c:pt idx="1157">
                  <c:v>22.27</c:v>
                </c:pt>
                <c:pt idx="1158">
                  <c:v>22.27</c:v>
                </c:pt>
                <c:pt idx="1159">
                  <c:v>22.27</c:v>
                </c:pt>
                <c:pt idx="1160">
                  <c:v>22.212</c:v>
                </c:pt>
                <c:pt idx="1161">
                  <c:v>22.212</c:v>
                </c:pt>
                <c:pt idx="1162">
                  <c:v>22.212</c:v>
                </c:pt>
                <c:pt idx="1163">
                  <c:v>22.16</c:v>
                </c:pt>
                <c:pt idx="1164">
                  <c:v>22.16</c:v>
                </c:pt>
                <c:pt idx="1165">
                  <c:v>22.16</c:v>
                </c:pt>
                <c:pt idx="1166">
                  <c:v>22.103999999999999</c:v>
                </c:pt>
                <c:pt idx="1167">
                  <c:v>22.103999999999999</c:v>
                </c:pt>
                <c:pt idx="1168">
                  <c:v>22.103999999999999</c:v>
                </c:pt>
                <c:pt idx="1169">
                  <c:v>22.053999999999995</c:v>
                </c:pt>
                <c:pt idx="1170">
                  <c:v>22.053999999999995</c:v>
                </c:pt>
                <c:pt idx="1171">
                  <c:v>22.053999999999995</c:v>
                </c:pt>
                <c:pt idx="1172">
                  <c:v>22.004000000000001</c:v>
                </c:pt>
                <c:pt idx="1173">
                  <c:v>22.004000000000001</c:v>
                </c:pt>
                <c:pt idx="1174">
                  <c:v>22.004000000000001</c:v>
                </c:pt>
                <c:pt idx="1175">
                  <c:v>21.954000000000001</c:v>
                </c:pt>
                <c:pt idx="1176">
                  <c:v>21.954000000000001</c:v>
                </c:pt>
                <c:pt idx="1177">
                  <c:v>21.954000000000001</c:v>
                </c:pt>
                <c:pt idx="1178">
                  <c:v>21.904</c:v>
                </c:pt>
                <c:pt idx="1179">
                  <c:v>21.904</c:v>
                </c:pt>
                <c:pt idx="1180">
                  <c:v>21.904</c:v>
                </c:pt>
                <c:pt idx="1181">
                  <c:v>21.853999999999999</c:v>
                </c:pt>
                <c:pt idx="1182">
                  <c:v>21.853999999999999</c:v>
                </c:pt>
                <c:pt idx="1183">
                  <c:v>21.853999999999999</c:v>
                </c:pt>
                <c:pt idx="1184">
                  <c:v>21.803999999999995</c:v>
                </c:pt>
                <c:pt idx="1185">
                  <c:v>21.803999999999995</c:v>
                </c:pt>
                <c:pt idx="1186">
                  <c:v>21.803999999999995</c:v>
                </c:pt>
                <c:pt idx="1187">
                  <c:v>21.754000000000001</c:v>
                </c:pt>
                <c:pt idx="1188">
                  <c:v>21.754000000000001</c:v>
                </c:pt>
                <c:pt idx="1189">
                  <c:v>21.754000000000001</c:v>
                </c:pt>
                <c:pt idx="1190">
                  <c:v>21.704000000000001</c:v>
                </c:pt>
                <c:pt idx="1191">
                  <c:v>21.704000000000001</c:v>
                </c:pt>
                <c:pt idx="1192">
                  <c:v>21.704000000000001</c:v>
                </c:pt>
                <c:pt idx="1193">
                  <c:v>21.655999999999999</c:v>
                </c:pt>
                <c:pt idx="1194">
                  <c:v>21.655999999999999</c:v>
                </c:pt>
                <c:pt idx="1195">
                  <c:v>21.655999999999999</c:v>
                </c:pt>
                <c:pt idx="1196">
                  <c:v>21.606000000000005</c:v>
                </c:pt>
                <c:pt idx="1197">
                  <c:v>21.606000000000005</c:v>
                </c:pt>
                <c:pt idx="1198">
                  <c:v>21.606000000000005</c:v>
                </c:pt>
                <c:pt idx="1199">
                  <c:v>21.556000000000001</c:v>
                </c:pt>
                <c:pt idx="1200">
                  <c:v>21.556000000000001</c:v>
                </c:pt>
                <c:pt idx="1201">
                  <c:v>21.556000000000001</c:v>
                </c:pt>
                <c:pt idx="1202">
                  <c:v>21.506</c:v>
                </c:pt>
                <c:pt idx="1203">
                  <c:v>21.506</c:v>
                </c:pt>
                <c:pt idx="1204">
                  <c:v>21.506</c:v>
                </c:pt>
                <c:pt idx="1205">
                  <c:v>21.456</c:v>
                </c:pt>
                <c:pt idx="1206">
                  <c:v>21.456</c:v>
                </c:pt>
                <c:pt idx="1207">
                  <c:v>21.456</c:v>
                </c:pt>
                <c:pt idx="1208">
                  <c:v>21.405999999999995</c:v>
                </c:pt>
                <c:pt idx="1209">
                  <c:v>21.405999999999995</c:v>
                </c:pt>
                <c:pt idx="1210">
                  <c:v>21.405999999999995</c:v>
                </c:pt>
                <c:pt idx="1211">
                  <c:v>21.356000000000005</c:v>
                </c:pt>
                <c:pt idx="1212">
                  <c:v>21.356000000000005</c:v>
                </c:pt>
                <c:pt idx="1213">
                  <c:v>21.356000000000005</c:v>
                </c:pt>
                <c:pt idx="1214">
                  <c:v>21.306000000000001</c:v>
                </c:pt>
                <c:pt idx="1215">
                  <c:v>21.306000000000001</c:v>
                </c:pt>
                <c:pt idx="1216">
                  <c:v>21.306000000000001</c:v>
                </c:pt>
                <c:pt idx="1217">
                  <c:v>21.256</c:v>
                </c:pt>
                <c:pt idx="1218">
                  <c:v>21.256</c:v>
                </c:pt>
                <c:pt idx="1219">
                  <c:v>21.256</c:v>
                </c:pt>
                <c:pt idx="1220">
                  <c:v>21.202999999999996</c:v>
                </c:pt>
                <c:pt idx="1221">
                  <c:v>21.202999999999996</c:v>
                </c:pt>
                <c:pt idx="1222">
                  <c:v>21.202999999999996</c:v>
                </c:pt>
                <c:pt idx="1223">
                  <c:v>21.148</c:v>
                </c:pt>
                <c:pt idx="1224">
                  <c:v>21.148</c:v>
                </c:pt>
                <c:pt idx="1225">
                  <c:v>21.148</c:v>
                </c:pt>
                <c:pt idx="1226">
                  <c:v>21.096</c:v>
                </c:pt>
                <c:pt idx="1227">
                  <c:v>21.096</c:v>
                </c:pt>
                <c:pt idx="1228">
                  <c:v>21.096</c:v>
                </c:pt>
                <c:pt idx="1229">
                  <c:v>21.045999999999996</c:v>
                </c:pt>
                <c:pt idx="1230">
                  <c:v>21.045999999999996</c:v>
                </c:pt>
                <c:pt idx="1231">
                  <c:v>21.045999999999996</c:v>
                </c:pt>
                <c:pt idx="1232">
                  <c:v>20.991999999999997</c:v>
                </c:pt>
                <c:pt idx="1233">
                  <c:v>20.991999999999997</c:v>
                </c:pt>
                <c:pt idx="1234">
                  <c:v>20.991999999999997</c:v>
                </c:pt>
                <c:pt idx="1235">
                  <c:v>20.939999999999998</c:v>
                </c:pt>
                <c:pt idx="1236">
                  <c:v>20.939999999999998</c:v>
                </c:pt>
                <c:pt idx="1237">
                  <c:v>20.939999999999998</c:v>
                </c:pt>
                <c:pt idx="1238">
                  <c:v>20.888000000000002</c:v>
                </c:pt>
                <c:pt idx="1239">
                  <c:v>20.888000000000002</c:v>
                </c:pt>
                <c:pt idx="1240">
                  <c:v>20.888000000000002</c:v>
                </c:pt>
                <c:pt idx="1241">
                  <c:v>20.856000000000005</c:v>
                </c:pt>
                <c:pt idx="1242">
                  <c:v>20.856000000000005</c:v>
                </c:pt>
                <c:pt idx="1243">
                  <c:v>20.856000000000005</c:v>
                </c:pt>
                <c:pt idx="1244">
                  <c:v>20.805</c:v>
                </c:pt>
                <c:pt idx="1245">
                  <c:v>20.805</c:v>
                </c:pt>
                <c:pt idx="1246">
                  <c:v>20.805</c:v>
                </c:pt>
                <c:pt idx="1247">
                  <c:v>20.764999999999997</c:v>
                </c:pt>
                <c:pt idx="1248">
                  <c:v>20.764999999999997</c:v>
                </c:pt>
                <c:pt idx="1249">
                  <c:v>20.764999999999997</c:v>
                </c:pt>
                <c:pt idx="1250">
                  <c:v>20.7</c:v>
                </c:pt>
                <c:pt idx="1251">
                  <c:v>20.7</c:v>
                </c:pt>
                <c:pt idx="1252">
                  <c:v>20.7</c:v>
                </c:pt>
                <c:pt idx="1253">
                  <c:v>20.645</c:v>
                </c:pt>
                <c:pt idx="1254">
                  <c:v>20.645</c:v>
                </c:pt>
                <c:pt idx="1255">
                  <c:v>20.645</c:v>
                </c:pt>
                <c:pt idx="1256">
                  <c:v>20.597000000000001</c:v>
                </c:pt>
                <c:pt idx="1257">
                  <c:v>20.597000000000001</c:v>
                </c:pt>
                <c:pt idx="1258">
                  <c:v>20.597000000000001</c:v>
                </c:pt>
                <c:pt idx="1259">
                  <c:v>20.544</c:v>
                </c:pt>
                <c:pt idx="1260">
                  <c:v>20.544</c:v>
                </c:pt>
                <c:pt idx="1261">
                  <c:v>20.544</c:v>
                </c:pt>
                <c:pt idx="1262">
                  <c:v>20.488999999999997</c:v>
                </c:pt>
                <c:pt idx="1263">
                  <c:v>20.488999999999997</c:v>
                </c:pt>
                <c:pt idx="1264">
                  <c:v>20.488999999999997</c:v>
                </c:pt>
                <c:pt idx="1265">
                  <c:v>20.434999999999999</c:v>
                </c:pt>
                <c:pt idx="1266">
                  <c:v>20.434999999999999</c:v>
                </c:pt>
                <c:pt idx="1267">
                  <c:v>20.434999999999999</c:v>
                </c:pt>
                <c:pt idx="1268">
                  <c:v>20.379000000000001</c:v>
                </c:pt>
                <c:pt idx="1269">
                  <c:v>20.379000000000001</c:v>
                </c:pt>
                <c:pt idx="1270">
                  <c:v>20.379000000000001</c:v>
                </c:pt>
                <c:pt idx="1271">
                  <c:v>20.324999999999999</c:v>
                </c:pt>
                <c:pt idx="1272">
                  <c:v>20.324999999999999</c:v>
                </c:pt>
                <c:pt idx="1273">
                  <c:v>20.324999999999999</c:v>
                </c:pt>
                <c:pt idx="1274">
                  <c:v>20.271999999999995</c:v>
                </c:pt>
                <c:pt idx="1275">
                  <c:v>20.271999999999995</c:v>
                </c:pt>
                <c:pt idx="1276">
                  <c:v>20.271999999999995</c:v>
                </c:pt>
                <c:pt idx="1277">
                  <c:v>20.216000000000001</c:v>
                </c:pt>
                <c:pt idx="1278">
                  <c:v>20.216000000000001</c:v>
                </c:pt>
                <c:pt idx="1279">
                  <c:v>20.216000000000001</c:v>
                </c:pt>
                <c:pt idx="1280">
                  <c:v>20.164000000000001</c:v>
                </c:pt>
                <c:pt idx="1281">
                  <c:v>20.164000000000001</c:v>
                </c:pt>
                <c:pt idx="1282">
                  <c:v>20.164000000000001</c:v>
                </c:pt>
                <c:pt idx="1283">
                  <c:v>20.110000000000003</c:v>
                </c:pt>
                <c:pt idx="1284">
                  <c:v>20.110000000000003</c:v>
                </c:pt>
                <c:pt idx="1285">
                  <c:v>20.110000000000003</c:v>
                </c:pt>
                <c:pt idx="1286">
                  <c:v>20.055</c:v>
                </c:pt>
                <c:pt idx="1287">
                  <c:v>20.055</c:v>
                </c:pt>
                <c:pt idx="1288">
                  <c:v>20.055</c:v>
                </c:pt>
                <c:pt idx="1289">
                  <c:v>20.001999999999999</c:v>
                </c:pt>
                <c:pt idx="1290">
                  <c:v>20.001999999999999</c:v>
                </c:pt>
                <c:pt idx="1291">
                  <c:v>20.001999999999999</c:v>
                </c:pt>
                <c:pt idx="1292">
                  <c:v>19.957999999999995</c:v>
                </c:pt>
                <c:pt idx="1293">
                  <c:v>19.957999999999995</c:v>
                </c:pt>
                <c:pt idx="1294">
                  <c:v>19.957999999999995</c:v>
                </c:pt>
                <c:pt idx="1295">
                  <c:v>19.904</c:v>
                </c:pt>
                <c:pt idx="1296">
                  <c:v>19.904</c:v>
                </c:pt>
                <c:pt idx="1297">
                  <c:v>19.904</c:v>
                </c:pt>
                <c:pt idx="1298">
                  <c:v>19.850000000000001</c:v>
                </c:pt>
                <c:pt idx="1299">
                  <c:v>19.850000000000001</c:v>
                </c:pt>
                <c:pt idx="1300">
                  <c:v>19.850000000000001</c:v>
                </c:pt>
                <c:pt idx="1301">
                  <c:v>19.812000000000001</c:v>
                </c:pt>
                <c:pt idx="1302">
                  <c:v>19.812000000000001</c:v>
                </c:pt>
                <c:pt idx="1303">
                  <c:v>19.812000000000001</c:v>
                </c:pt>
                <c:pt idx="1304">
                  <c:v>19.742999999999995</c:v>
                </c:pt>
                <c:pt idx="1305">
                  <c:v>19.742999999999995</c:v>
                </c:pt>
                <c:pt idx="1306">
                  <c:v>19.742999999999995</c:v>
                </c:pt>
                <c:pt idx="1307">
                  <c:v>19.7</c:v>
                </c:pt>
                <c:pt idx="1308">
                  <c:v>19.7</c:v>
                </c:pt>
                <c:pt idx="1309">
                  <c:v>19.7</c:v>
                </c:pt>
                <c:pt idx="1310">
                  <c:v>19.677000000000003</c:v>
                </c:pt>
                <c:pt idx="1311">
                  <c:v>19.677000000000003</c:v>
                </c:pt>
                <c:pt idx="1312">
                  <c:v>19.677000000000003</c:v>
                </c:pt>
                <c:pt idx="1313">
                  <c:v>19.620999999999999</c:v>
                </c:pt>
                <c:pt idx="1314">
                  <c:v>19.620999999999999</c:v>
                </c:pt>
                <c:pt idx="1315">
                  <c:v>19.620999999999999</c:v>
                </c:pt>
                <c:pt idx="1316">
                  <c:v>19.567999999999998</c:v>
                </c:pt>
                <c:pt idx="1317">
                  <c:v>19.567999999999998</c:v>
                </c:pt>
                <c:pt idx="1318">
                  <c:v>19.567999999999998</c:v>
                </c:pt>
                <c:pt idx="1319">
                  <c:v>19.518000000000001</c:v>
                </c:pt>
                <c:pt idx="1320">
                  <c:v>19.518000000000001</c:v>
                </c:pt>
                <c:pt idx="1321">
                  <c:v>19.518000000000001</c:v>
                </c:pt>
                <c:pt idx="1322">
                  <c:v>19.427999999999997</c:v>
                </c:pt>
                <c:pt idx="1323">
                  <c:v>19.427999999999997</c:v>
                </c:pt>
                <c:pt idx="1324">
                  <c:v>19.427999999999997</c:v>
                </c:pt>
                <c:pt idx="1325">
                  <c:v>19.375</c:v>
                </c:pt>
                <c:pt idx="1326">
                  <c:v>19.375</c:v>
                </c:pt>
                <c:pt idx="1327">
                  <c:v>19.375</c:v>
                </c:pt>
                <c:pt idx="1328">
                  <c:v>19.324000000000005</c:v>
                </c:pt>
                <c:pt idx="1329">
                  <c:v>19.324000000000005</c:v>
                </c:pt>
                <c:pt idx="1330">
                  <c:v>19.324000000000005</c:v>
                </c:pt>
                <c:pt idx="1331">
                  <c:v>19.27</c:v>
                </c:pt>
                <c:pt idx="1332">
                  <c:v>19.27</c:v>
                </c:pt>
                <c:pt idx="1333">
                  <c:v>19.27</c:v>
                </c:pt>
                <c:pt idx="1334">
                  <c:v>19.22</c:v>
                </c:pt>
                <c:pt idx="1335">
                  <c:v>19.22</c:v>
                </c:pt>
                <c:pt idx="1336">
                  <c:v>19.22</c:v>
                </c:pt>
                <c:pt idx="1337">
                  <c:v>19.195</c:v>
                </c:pt>
                <c:pt idx="1338">
                  <c:v>19.195</c:v>
                </c:pt>
                <c:pt idx="1339">
                  <c:v>19.195</c:v>
                </c:pt>
                <c:pt idx="1340">
                  <c:v>19.14</c:v>
                </c:pt>
                <c:pt idx="1341">
                  <c:v>19.14</c:v>
                </c:pt>
                <c:pt idx="1342">
                  <c:v>19.14</c:v>
                </c:pt>
                <c:pt idx="1343">
                  <c:v>19.079999999999995</c:v>
                </c:pt>
                <c:pt idx="1344">
                  <c:v>19.079999999999995</c:v>
                </c:pt>
                <c:pt idx="1345">
                  <c:v>19.079999999999995</c:v>
                </c:pt>
                <c:pt idx="1346">
                  <c:v>19.02</c:v>
                </c:pt>
                <c:pt idx="1347">
                  <c:v>19.02</c:v>
                </c:pt>
                <c:pt idx="1348">
                  <c:v>19.02</c:v>
                </c:pt>
                <c:pt idx="1349">
                  <c:v>18.962999999999997</c:v>
                </c:pt>
                <c:pt idx="1350">
                  <c:v>18.962999999999997</c:v>
                </c:pt>
                <c:pt idx="1351">
                  <c:v>18.962999999999997</c:v>
                </c:pt>
                <c:pt idx="1352">
                  <c:v>18.913</c:v>
                </c:pt>
                <c:pt idx="1353">
                  <c:v>18.913</c:v>
                </c:pt>
                <c:pt idx="1354">
                  <c:v>18.913</c:v>
                </c:pt>
                <c:pt idx="1355">
                  <c:v>18.86</c:v>
                </c:pt>
                <c:pt idx="1356">
                  <c:v>18.86</c:v>
                </c:pt>
                <c:pt idx="1357">
                  <c:v>18.86</c:v>
                </c:pt>
                <c:pt idx="1358">
                  <c:v>18.809000000000001</c:v>
                </c:pt>
                <c:pt idx="1359">
                  <c:v>18.809000000000001</c:v>
                </c:pt>
                <c:pt idx="1360">
                  <c:v>18.809000000000001</c:v>
                </c:pt>
                <c:pt idx="1361">
                  <c:v>18.754000000000001</c:v>
                </c:pt>
                <c:pt idx="1362">
                  <c:v>18.754000000000001</c:v>
                </c:pt>
                <c:pt idx="1363">
                  <c:v>18.754000000000001</c:v>
                </c:pt>
                <c:pt idx="1364">
                  <c:v>18.701000000000001</c:v>
                </c:pt>
                <c:pt idx="1365">
                  <c:v>18.701000000000001</c:v>
                </c:pt>
                <c:pt idx="1366">
                  <c:v>18.701000000000001</c:v>
                </c:pt>
                <c:pt idx="1367">
                  <c:v>18.651000000000003</c:v>
                </c:pt>
                <c:pt idx="1368">
                  <c:v>18.651000000000003</c:v>
                </c:pt>
                <c:pt idx="1369">
                  <c:v>18.651000000000003</c:v>
                </c:pt>
                <c:pt idx="1370">
                  <c:v>18.596</c:v>
                </c:pt>
                <c:pt idx="1371">
                  <c:v>18.596</c:v>
                </c:pt>
                <c:pt idx="1372">
                  <c:v>18.596</c:v>
                </c:pt>
                <c:pt idx="1373">
                  <c:v>18.550999999999995</c:v>
                </c:pt>
                <c:pt idx="1374">
                  <c:v>18.550999999999995</c:v>
                </c:pt>
                <c:pt idx="1375">
                  <c:v>18.550999999999995</c:v>
                </c:pt>
                <c:pt idx="1376">
                  <c:v>18.5</c:v>
                </c:pt>
                <c:pt idx="1377">
                  <c:v>18.5</c:v>
                </c:pt>
                <c:pt idx="1378">
                  <c:v>18.5</c:v>
                </c:pt>
                <c:pt idx="1379">
                  <c:v>18.45</c:v>
                </c:pt>
                <c:pt idx="1380">
                  <c:v>18.45</c:v>
                </c:pt>
                <c:pt idx="1381">
                  <c:v>18.45</c:v>
                </c:pt>
                <c:pt idx="1382">
                  <c:v>18.399999999999999</c:v>
                </c:pt>
                <c:pt idx="1383">
                  <c:v>18.399999999999999</c:v>
                </c:pt>
                <c:pt idx="1384">
                  <c:v>18.399999999999999</c:v>
                </c:pt>
                <c:pt idx="1385">
                  <c:v>18.350000000000001</c:v>
                </c:pt>
                <c:pt idx="1386">
                  <c:v>18.350000000000001</c:v>
                </c:pt>
                <c:pt idx="1387">
                  <c:v>18.350000000000001</c:v>
                </c:pt>
                <c:pt idx="1388">
                  <c:v>18.3</c:v>
                </c:pt>
                <c:pt idx="1389">
                  <c:v>18.3</c:v>
                </c:pt>
                <c:pt idx="1390">
                  <c:v>18.3</c:v>
                </c:pt>
                <c:pt idx="1391">
                  <c:v>18.25</c:v>
                </c:pt>
                <c:pt idx="1392">
                  <c:v>18.25</c:v>
                </c:pt>
                <c:pt idx="1393">
                  <c:v>18.25</c:v>
                </c:pt>
                <c:pt idx="1394">
                  <c:v>18.2</c:v>
                </c:pt>
                <c:pt idx="1395">
                  <c:v>18.2</c:v>
                </c:pt>
                <c:pt idx="1396">
                  <c:v>18.2</c:v>
                </c:pt>
                <c:pt idx="1397">
                  <c:v>18.149999999999999</c:v>
                </c:pt>
                <c:pt idx="1398">
                  <c:v>18.149999999999999</c:v>
                </c:pt>
                <c:pt idx="1399">
                  <c:v>18.149999999999999</c:v>
                </c:pt>
                <c:pt idx="1400">
                  <c:v>18.100000000000001</c:v>
                </c:pt>
                <c:pt idx="1401">
                  <c:v>18.100000000000001</c:v>
                </c:pt>
                <c:pt idx="1402">
                  <c:v>18.100000000000001</c:v>
                </c:pt>
                <c:pt idx="1403">
                  <c:v>18.05</c:v>
                </c:pt>
                <c:pt idx="1404">
                  <c:v>18.05</c:v>
                </c:pt>
                <c:pt idx="1405">
                  <c:v>18.05</c:v>
                </c:pt>
                <c:pt idx="1406">
                  <c:v>18</c:v>
                </c:pt>
                <c:pt idx="1407">
                  <c:v>18</c:v>
                </c:pt>
                <c:pt idx="1408">
                  <c:v>18</c:v>
                </c:pt>
                <c:pt idx="1409">
                  <c:v>17.95</c:v>
                </c:pt>
                <c:pt idx="1410">
                  <c:v>17.95</c:v>
                </c:pt>
                <c:pt idx="1411">
                  <c:v>17.95</c:v>
                </c:pt>
                <c:pt idx="1412">
                  <c:v>17.899999999999999</c:v>
                </c:pt>
                <c:pt idx="1413">
                  <c:v>17.899999999999999</c:v>
                </c:pt>
                <c:pt idx="1414">
                  <c:v>17.899999999999999</c:v>
                </c:pt>
                <c:pt idx="1415">
                  <c:v>17.850000000000001</c:v>
                </c:pt>
                <c:pt idx="1416">
                  <c:v>17.850000000000001</c:v>
                </c:pt>
                <c:pt idx="1417">
                  <c:v>17.850000000000001</c:v>
                </c:pt>
                <c:pt idx="1418">
                  <c:v>17.8</c:v>
                </c:pt>
                <c:pt idx="1419">
                  <c:v>17.8</c:v>
                </c:pt>
                <c:pt idx="1420">
                  <c:v>17.8</c:v>
                </c:pt>
                <c:pt idx="1421">
                  <c:v>17.75</c:v>
                </c:pt>
                <c:pt idx="1422">
                  <c:v>17.75</c:v>
                </c:pt>
                <c:pt idx="1423">
                  <c:v>17.75</c:v>
                </c:pt>
                <c:pt idx="1424">
                  <c:v>17.7</c:v>
                </c:pt>
                <c:pt idx="1425">
                  <c:v>17.7</c:v>
                </c:pt>
                <c:pt idx="1426">
                  <c:v>17.7</c:v>
                </c:pt>
                <c:pt idx="1427">
                  <c:v>17.64</c:v>
                </c:pt>
                <c:pt idx="1428">
                  <c:v>17.64</c:v>
                </c:pt>
                <c:pt idx="1429">
                  <c:v>17.64</c:v>
                </c:pt>
                <c:pt idx="1430">
                  <c:v>17.579999999999995</c:v>
                </c:pt>
                <c:pt idx="1431">
                  <c:v>17.579999999999995</c:v>
                </c:pt>
                <c:pt idx="1432">
                  <c:v>17.579999999999995</c:v>
                </c:pt>
                <c:pt idx="1433">
                  <c:v>17.52</c:v>
                </c:pt>
                <c:pt idx="1434">
                  <c:v>17.52</c:v>
                </c:pt>
                <c:pt idx="1435">
                  <c:v>17.52</c:v>
                </c:pt>
                <c:pt idx="1436">
                  <c:v>17.459999999999997</c:v>
                </c:pt>
                <c:pt idx="1437">
                  <c:v>17.459999999999997</c:v>
                </c:pt>
                <c:pt idx="1438">
                  <c:v>17.459999999999997</c:v>
                </c:pt>
                <c:pt idx="1439">
                  <c:v>17.41</c:v>
                </c:pt>
                <c:pt idx="1440">
                  <c:v>17.41</c:v>
                </c:pt>
                <c:pt idx="1441">
                  <c:v>17.41</c:v>
                </c:pt>
                <c:pt idx="1442">
                  <c:v>17.36</c:v>
                </c:pt>
                <c:pt idx="1443">
                  <c:v>17.36</c:v>
                </c:pt>
                <c:pt idx="1444">
                  <c:v>17.36</c:v>
                </c:pt>
                <c:pt idx="1445">
                  <c:v>17.309999999999999</c:v>
                </c:pt>
                <c:pt idx="1446">
                  <c:v>17.309999999999999</c:v>
                </c:pt>
                <c:pt idx="1447">
                  <c:v>17.309999999999999</c:v>
                </c:pt>
                <c:pt idx="1448">
                  <c:v>17.260000000000002</c:v>
                </c:pt>
                <c:pt idx="1449">
                  <c:v>17.260000000000002</c:v>
                </c:pt>
                <c:pt idx="1450">
                  <c:v>17.260000000000002</c:v>
                </c:pt>
                <c:pt idx="1451">
                  <c:v>17.21</c:v>
                </c:pt>
                <c:pt idx="1452">
                  <c:v>17.21</c:v>
                </c:pt>
                <c:pt idx="1453">
                  <c:v>17.21</c:v>
                </c:pt>
                <c:pt idx="1454">
                  <c:v>17.16</c:v>
                </c:pt>
                <c:pt idx="1455">
                  <c:v>17.16</c:v>
                </c:pt>
                <c:pt idx="1456">
                  <c:v>17.16</c:v>
                </c:pt>
                <c:pt idx="1457">
                  <c:v>17.110000000000003</c:v>
                </c:pt>
                <c:pt idx="1458">
                  <c:v>17.110000000000003</c:v>
                </c:pt>
                <c:pt idx="1459">
                  <c:v>17.110000000000003</c:v>
                </c:pt>
                <c:pt idx="1460">
                  <c:v>17.059999999999999</c:v>
                </c:pt>
                <c:pt idx="1461">
                  <c:v>17.059999999999999</c:v>
                </c:pt>
                <c:pt idx="1462">
                  <c:v>17.059999999999999</c:v>
                </c:pt>
                <c:pt idx="1463">
                  <c:v>17.010000000000005</c:v>
                </c:pt>
                <c:pt idx="1464">
                  <c:v>17.010000000000005</c:v>
                </c:pt>
                <c:pt idx="1465">
                  <c:v>17.010000000000005</c:v>
                </c:pt>
                <c:pt idx="1466">
                  <c:v>16.959999999999997</c:v>
                </c:pt>
                <c:pt idx="1467">
                  <c:v>16.959999999999997</c:v>
                </c:pt>
                <c:pt idx="1468">
                  <c:v>16.959999999999997</c:v>
                </c:pt>
                <c:pt idx="1469">
                  <c:v>16.904</c:v>
                </c:pt>
                <c:pt idx="1470">
                  <c:v>16.904</c:v>
                </c:pt>
                <c:pt idx="1471">
                  <c:v>16.904</c:v>
                </c:pt>
                <c:pt idx="1472">
                  <c:v>16.86</c:v>
                </c:pt>
                <c:pt idx="1473">
                  <c:v>16.86</c:v>
                </c:pt>
                <c:pt idx="1474">
                  <c:v>16.86</c:v>
                </c:pt>
                <c:pt idx="1475">
                  <c:v>16.809999999999999</c:v>
                </c:pt>
                <c:pt idx="1476">
                  <c:v>16.809999999999999</c:v>
                </c:pt>
                <c:pt idx="1477">
                  <c:v>16.809999999999999</c:v>
                </c:pt>
                <c:pt idx="1478">
                  <c:v>16.760000000000002</c:v>
                </c:pt>
                <c:pt idx="1479">
                  <c:v>16.760000000000002</c:v>
                </c:pt>
                <c:pt idx="1480">
                  <c:v>16.760000000000002</c:v>
                </c:pt>
                <c:pt idx="1481">
                  <c:v>16.71</c:v>
                </c:pt>
                <c:pt idx="1482">
                  <c:v>16.71</c:v>
                </c:pt>
                <c:pt idx="1483">
                  <c:v>16.71</c:v>
                </c:pt>
                <c:pt idx="1484">
                  <c:v>16.66</c:v>
                </c:pt>
                <c:pt idx="1485">
                  <c:v>16.66</c:v>
                </c:pt>
                <c:pt idx="1486">
                  <c:v>16.66</c:v>
                </c:pt>
                <c:pt idx="1487">
                  <c:v>16.610000000000003</c:v>
                </c:pt>
                <c:pt idx="1488">
                  <c:v>16.610000000000003</c:v>
                </c:pt>
                <c:pt idx="1489">
                  <c:v>16.610000000000003</c:v>
                </c:pt>
                <c:pt idx="1490">
                  <c:v>16.559999999999999</c:v>
                </c:pt>
                <c:pt idx="1491">
                  <c:v>16.559999999999999</c:v>
                </c:pt>
                <c:pt idx="1492">
                  <c:v>16.559999999999999</c:v>
                </c:pt>
                <c:pt idx="1493">
                  <c:v>16.510000000000005</c:v>
                </c:pt>
                <c:pt idx="1494">
                  <c:v>16.510000000000005</c:v>
                </c:pt>
                <c:pt idx="1495">
                  <c:v>16.510000000000005</c:v>
                </c:pt>
                <c:pt idx="1496">
                  <c:v>16.457000000000001</c:v>
                </c:pt>
                <c:pt idx="1497">
                  <c:v>16.457000000000001</c:v>
                </c:pt>
                <c:pt idx="1498">
                  <c:v>16.457000000000001</c:v>
                </c:pt>
                <c:pt idx="1499">
                  <c:v>16.404</c:v>
                </c:pt>
                <c:pt idx="1500">
                  <c:v>16.404</c:v>
                </c:pt>
                <c:pt idx="1501">
                  <c:v>16.404</c:v>
                </c:pt>
                <c:pt idx="1502">
                  <c:v>16.350999999999999</c:v>
                </c:pt>
                <c:pt idx="1503">
                  <c:v>16.350999999999999</c:v>
                </c:pt>
                <c:pt idx="1504">
                  <c:v>16.350999999999999</c:v>
                </c:pt>
                <c:pt idx="1505">
                  <c:v>16.297999999999995</c:v>
                </c:pt>
                <c:pt idx="1506">
                  <c:v>16.297999999999995</c:v>
                </c:pt>
                <c:pt idx="1507">
                  <c:v>16.297999999999995</c:v>
                </c:pt>
                <c:pt idx="1508">
                  <c:v>16.244999999999997</c:v>
                </c:pt>
                <c:pt idx="1509">
                  <c:v>16.244999999999997</c:v>
                </c:pt>
                <c:pt idx="1510">
                  <c:v>16.244999999999997</c:v>
                </c:pt>
                <c:pt idx="1511">
                  <c:v>16.178999999999995</c:v>
                </c:pt>
                <c:pt idx="1512">
                  <c:v>16.178999999999995</c:v>
                </c:pt>
                <c:pt idx="1513">
                  <c:v>16.178999999999995</c:v>
                </c:pt>
                <c:pt idx="1514">
                  <c:v>16.113000000000003</c:v>
                </c:pt>
                <c:pt idx="1515">
                  <c:v>16.113000000000003</c:v>
                </c:pt>
                <c:pt idx="1516">
                  <c:v>16.113000000000003</c:v>
                </c:pt>
                <c:pt idx="1517">
                  <c:v>16.053000000000001</c:v>
                </c:pt>
                <c:pt idx="1518">
                  <c:v>16.053000000000001</c:v>
                </c:pt>
                <c:pt idx="1519">
                  <c:v>16.053000000000001</c:v>
                </c:pt>
                <c:pt idx="1520">
                  <c:v>15.99</c:v>
                </c:pt>
                <c:pt idx="1521">
                  <c:v>15.99</c:v>
                </c:pt>
                <c:pt idx="1522">
                  <c:v>15.99</c:v>
                </c:pt>
                <c:pt idx="1523">
                  <c:v>15.932</c:v>
                </c:pt>
                <c:pt idx="1524">
                  <c:v>15.932</c:v>
                </c:pt>
                <c:pt idx="1525">
                  <c:v>15.932</c:v>
                </c:pt>
                <c:pt idx="1526">
                  <c:v>15.869000000000002</c:v>
                </c:pt>
                <c:pt idx="1527">
                  <c:v>15.869000000000002</c:v>
                </c:pt>
                <c:pt idx="1528">
                  <c:v>15.869000000000002</c:v>
                </c:pt>
                <c:pt idx="1529">
                  <c:v>15.806000000000003</c:v>
                </c:pt>
                <c:pt idx="1530">
                  <c:v>15.806000000000003</c:v>
                </c:pt>
                <c:pt idx="1531">
                  <c:v>15.806000000000003</c:v>
                </c:pt>
                <c:pt idx="1532">
                  <c:v>15.733000000000001</c:v>
                </c:pt>
                <c:pt idx="1533">
                  <c:v>15.733000000000001</c:v>
                </c:pt>
                <c:pt idx="1534">
                  <c:v>15.733000000000001</c:v>
                </c:pt>
                <c:pt idx="1535">
                  <c:v>15.709999999999999</c:v>
                </c:pt>
                <c:pt idx="1536">
                  <c:v>15.709999999999999</c:v>
                </c:pt>
                <c:pt idx="1537">
                  <c:v>15.709999999999999</c:v>
                </c:pt>
                <c:pt idx="1538">
                  <c:v>15.65</c:v>
                </c:pt>
                <c:pt idx="1539">
                  <c:v>15.65</c:v>
                </c:pt>
                <c:pt idx="1540">
                  <c:v>15.65</c:v>
                </c:pt>
                <c:pt idx="1541">
                  <c:v>15.577</c:v>
                </c:pt>
                <c:pt idx="1542">
                  <c:v>15.577</c:v>
                </c:pt>
                <c:pt idx="1543">
                  <c:v>15.577</c:v>
                </c:pt>
                <c:pt idx="1544">
                  <c:v>15.505000000000003</c:v>
                </c:pt>
                <c:pt idx="1545">
                  <c:v>15.505000000000003</c:v>
                </c:pt>
                <c:pt idx="1546">
                  <c:v>15.505000000000003</c:v>
                </c:pt>
                <c:pt idx="1547">
                  <c:v>15.437000000000001</c:v>
                </c:pt>
                <c:pt idx="1548">
                  <c:v>15.437000000000001</c:v>
                </c:pt>
                <c:pt idx="1549">
                  <c:v>15.437000000000001</c:v>
                </c:pt>
                <c:pt idx="1550">
                  <c:v>15.367000000000003</c:v>
                </c:pt>
                <c:pt idx="1551">
                  <c:v>15.367000000000003</c:v>
                </c:pt>
                <c:pt idx="1552">
                  <c:v>15.367000000000003</c:v>
                </c:pt>
                <c:pt idx="1553">
                  <c:v>15.292</c:v>
                </c:pt>
                <c:pt idx="1554">
                  <c:v>15.292</c:v>
                </c:pt>
                <c:pt idx="1555">
                  <c:v>15.292</c:v>
                </c:pt>
                <c:pt idx="1556">
                  <c:v>15.218999999999999</c:v>
                </c:pt>
                <c:pt idx="1557">
                  <c:v>15.218999999999999</c:v>
                </c:pt>
                <c:pt idx="1558">
                  <c:v>15.218999999999999</c:v>
                </c:pt>
                <c:pt idx="1559">
                  <c:v>15.146000000000001</c:v>
                </c:pt>
                <c:pt idx="1560">
                  <c:v>15.146000000000001</c:v>
                </c:pt>
                <c:pt idx="1561">
                  <c:v>15.146000000000001</c:v>
                </c:pt>
                <c:pt idx="1562">
                  <c:v>15.075000000000001</c:v>
                </c:pt>
                <c:pt idx="1563">
                  <c:v>15.075000000000001</c:v>
                </c:pt>
                <c:pt idx="1564">
                  <c:v>15.075000000000001</c:v>
                </c:pt>
                <c:pt idx="1565">
                  <c:v>15.004</c:v>
                </c:pt>
                <c:pt idx="1566">
                  <c:v>15.004</c:v>
                </c:pt>
                <c:pt idx="1567">
                  <c:v>15.004</c:v>
                </c:pt>
                <c:pt idx="1568">
                  <c:v>14.934000000000001</c:v>
                </c:pt>
                <c:pt idx="1569">
                  <c:v>14.934000000000001</c:v>
                </c:pt>
                <c:pt idx="1570">
                  <c:v>14.934000000000001</c:v>
                </c:pt>
                <c:pt idx="1571">
                  <c:v>14.864000000000003</c:v>
                </c:pt>
                <c:pt idx="1572">
                  <c:v>14.864000000000003</c:v>
                </c:pt>
                <c:pt idx="1573">
                  <c:v>14.864000000000003</c:v>
                </c:pt>
                <c:pt idx="1574">
                  <c:v>14.81</c:v>
                </c:pt>
                <c:pt idx="1575">
                  <c:v>14.81</c:v>
                </c:pt>
                <c:pt idx="1576">
                  <c:v>14.81</c:v>
                </c:pt>
                <c:pt idx="1577">
                  <c:v>14.739999999999998</c:v>
                </c:pt>
                <c:pt idx="1578">
                  <c:v>14.739999999999998</c:v>
                </c:pt>
                <c:pt idx="1579">
                  <c:v>14.739999999999998</c:v>
                </c:pt>
                <c:pt idx="1580">
                  <c:v>14.67</c:v>
                </c:pt>
                <c:pt idx="1581">
                  <c:v>14.67</c:v>
                </c:pt>
                <c:pt idx="1582">
                  <c:v>14.67</c:v>
                </c:pt>
                <c:pt idx="1583">
                  <c:v>14.615</c:v>
                </c:pt>
                <c:pt idx="1584">
                  <c:v>14.615</c:v>
                </c:pt>
                <c:pt idx="1585">
                  <c:v>14.615</c:v>
                </c:pt>
                <c:pt idx="1586">
                  <c:v>14.56</c:v>
                </c:pt>
                <c:pt idx="1587">
                  <c:v>14.56</c:v>
                </c:pt>
                <c:pt idx="1588">
                  <c:v>14.56</c:v>
                </c:pt>
                <c:pt idx="1589">
                  <c:v>14.502000000000002</c:v>
                </c:pt>
                <c:pt idx="1590">
                  <c:v>14.502000000000002</c:v>
                </c:pt>
                <c:pt idx="1591">
                  <c:v>14.502000000000002</c:v>
                </c:pt>
                <c:pt idx="1592">
                  <c:v>14.457000000000003</c:v>
                </c:pt>
                <c:pt idx="1593">
                  <c:v>14.457000000000003</c:v>
                </c:pt>
                <c:pt idx="1594">
                  <c:v>14.457000000000003</c:v>
                </c:pt>
                <c:pt idx="1595">
                  <c:v>14.407</c:v>
                </c:pt>
                <c:pt idx="1596">
                  <c:v>14.407</c:v>
                </c:pt>
                <c:pt idx="1597">
                  <c:v>14.407</c:v>
                </c:pt>
                <c:pt idx="1598">
                  <c:v>14.350000000000001</c:v>
                </c:pt>
                <c:pt idx="1599">
                  <c:v>14.350000000000001</c:v>
                </c:pt>
                <c:pt idx="1600">
                  <c:v>14.350000000000001</c:v>
                </c:pt>
                <c:pt idx="1601">
                  <c:v>14.293000000000001</c:v>
                </c:pt>
                <c:pt idx="1602">
                  <c:v>14.293000000000001</c:v>
                </c:pt>
                <c:pt idx="1603">
                  <c:v>14.293000000000001</c:v>
                </c:pt>
                <c:pt idx="1604">
                  <c:v>14.234999999999999</c:v>
                </c:pt>
                <c:pt idx="1605">
                  <c:v>14.234999999999999</c:v>
                </c:pt>
                <c:pt idx="1606">
                  <c:v>14.234999999999999</c:v>
                </c:pt>
                <c:pt idx="1607">
                  <c:v>14.178000000000001</c:v>
                </c:pt>
                <c:pt idx="1608">
                  <c:v>14.178000000000001</c:v>
                </c:pt>
                <c:pt idx="1609">
                  <c:v>14.178000000000001</c:v>
                </c:pt>
                <c:pt idx="1610">
                  <c:v>14.120999999999999</c:v>
                </c:pt>
                <c:pt idx="1611">
                  <c:v>14.120999999999999</c:v>
                </c:pt>
                <c:pt idx="1612">
                  <c:v>14.120999999999999</c:v>
                </c:pt>
                <c:pt idx="1613">
                  <c:v>14.063000000000002</c:v>
                </c:pt>
                <c:pt idx="1614">
                  <c:v>14.063000000000002</c:v>
                </c:pt>
                <c:pt idx="1615">
                  <c:v>14.063000000000002</c:v>
                </c:pt>
                <c:pt idx="1616">
                  <c:v>14.005000000000003</c:v>
                </c:pt>
                <c:pt idx="1617">
                  <c:v>14.005000000000003</c:v>
                </c:pt>
                <c:pt idx="1618">
                  <c:v>14.005000000000003</c:v>
                </c:pt>
                <c:pt idx="1619">
                  <c:v>13.947000000000001</c:v>
                </c:pt>
                <c:pt idx="1620">
                  <c:v>13.947000000000001</c:v>
                </c:pt>
                <c:pt idx="1621">
                  <c:v>13.947000000000001</c:v>
                </c:pt>
                <c:pt idx="1622">
                  <c:v>13.889000000000001</c:v>
                </c:pt>
                <c:pt idx="1623">
                  <c:v>13.889000000000001</c:v>
                </c:pt>
                <c:pt idx="1624">
                  <c:v>13.889000000000001</c:v>
                </c:pt>
                <c:pt idx="1625">
                  <c:v>13.832000000000003</c:v>
                </c:pt>
                <c:pt idx="1626">
                  <c:v>13.832000000000003</c:v>
                </c:pt>
                <c:pt idx="1627">
                  <c:v>13.832000000000003</c:v>
                </c:pt>
                <c:pt idx="1628">
                  <c:v>13.775</c:v>
                </c:pt>
                <c:pt idx="1629">
                  <c:v>13.775</c:v>
                </c:pt>
                <c:pt idx="1630">
                  <c:v>13.775</c:v>
                </c:pt>
                <c:pt idx="1631">
                  <c:v>13.717000000000001</c:v>
                </c:pt>
                <c:pt idx="1632">
                  <c:v>13.717000000000001</c:v>
                </c:pt>
                <c:pt idx="1633">
                  <c:v>13.717000000000001</c:v>
                </c:pt>
                <c:pt idx="1634">
                  <c:v>13.656000000000002</c:v>
                </c:pt>
                <c:pt idx="1635">
                  <c:v>13.656000000000002</c:v>
                </c:pt>
                <c:pt idx="1636">
                  <c:v>13.656000000000002</c:v>
                </c:pt>
                <c:pt idx="1637">
                  <c:v>13.596</c:v>
                </c:pt>
                <c:pt idx="1638">
                  <c:v>13.596</c:v>
                </c:pt>
                <c:pt idx="1639">
                  <c:v>13.596</c:v>
                </c:pt>
                <c:pt idx="1640">
                  <c:v>13.536</c:v>
                </c:pt>
                <c:pt idx="1641">
                  <c:v>13.536</c:v>
                </c:pt>
                <c:pt idx="1642">
                  <c:v>13.536</c:v>
                </c:pt>
                <c:pt idx="1643">
                  <c:v>13.48</c:v>
                </c:pt>
                <c:pt idx="1644">
                  <c:v>13.48</c:v>
                </c:pt>
                <c:pt idx="1645">
                  <c:v>13.48</c:v>
                </c:pt>
                <c:pt idx="1646">
                  <c:v>13.425000000000002</c:v>
                </c:pt>
                <c:pt idx="1647">
                  <c:v>13.425000000000002</c:v>
                </c:pt>
                <c:pt idx="1648">
                  <c:v>13.425000000000002</c:v>
                </c:pt>
                <c:pt idx="1649">
                  <c:v>13.370000000000001</c:v>
                </c:pt>
                <c:pt idx="1650">
                  <c:v>13.370000000000001</c:v>
                </c:pt>
                <c:pt idx="1651">
                  <c:v>13.370000000000001</c:v>
                </c:pt>
                <c:pt idx="1652">
                  <c:v>13.315000000000001</c:v>
                </c:pt>
                <c:pt idx="1653">
                  <c:v>13.315000000000001</c:v>
                </c:pt>
                <c:pt idx="1654">
                  <c:v>13.315000000000001</c:v>
                </c:pt>
                <c:pt idx="1655">
                  <c:v>13.26</c:v>
                </c:pt>
                <c:pt idx="1656">
                  <c:v>13.26</c:v>
                </c:pt>
                <c:pt idx="1657">
                  <c:v>13.26</c:v>
                </c:pt>
                <c:pt idx="1658">
                  <c:v>13.197999999999999</c:v>
                </c:pt>
                <c:pt idx="1659">
                  <c:v>13.197999999999999</c:v>
                </c:pt>
                <c:pt idx="1660">
                  <c:v>13.197999999999999</c:v>
                </c:pt>
                <c:pt idx="1661">
                  <c:v>13.136000000000001</c:v>
                </c:pt>
                <c:pt idx="1662">
                  <c:v>13.136000000000001</c:v>
                </c:pt>
                <c:pt idx="1663">
                  <c:v>13.136000000000001</c:v>
                </c:pt>
                <c:pt idx="1664">
                  <c:v>13.074</c:v>
                </c:pt>
                <c:pt idx="1665">
                  <c:v>13.074</c:v>
                </c:pt>
                <c:pt idx="1666">
                  <c:v>13.074</c:v>
                </c:pt>
                <c:pt idx="1667">
                  <c:v>13.012</c:v>
                </c:pt>
                <c:pt idx="1668">
                  <c:v>13.012</c:v>
                </c:pt>
                <c:pt idx="1669">
                  <c:v>13.012</c:v>
                </c:pt>
                <c:pt idx="1670">
                  <c:v>12.952000000000002</c:v>
                </c:pt>
                <c:pt idx="1671">
                  <c:v>12.952000000000002</c:v>
                </c:pt>
                <c:pt idx="1672">
                  <c:v>12.952000000000002</c:v>
                </c:pt>
                <c:pt idx="1673">
                  <c:v>12.892000000000001</c:v>
                </c:pt>
                <c:pt idx="1674">
                  <c:v>12.892000000000001</c:v>
                </c:pt>
                <c:pt idx="1675">
                  <c:v>12.892000000000001</c:v>
                </c:pt>
                <c:pt idx="1676">
                  <c:v>12.860000000000001</c:v>
                </c:pt>
                <c:pt idx="1677">
                  <c:v>12.860000000000001</c:v>
                </c:pt>
                <c:pt idx="1678">
                  <c:v>12.860000000000001</c:v>
                </c:pt>
                <c:pt idx="1679">
                  <c:v>12.784000000000001</c:v>
                </c:pt>
                <c:pt idx="1680">
                  <c:v>12.784000000000001</c:v>
                </c:pt>
                <c:pt idx="1681">
                  <c:v>12.784000000000001</c:v>
                </c:pt>
                <c:pt idx="1682">
                  <c:v>12.709999999999999</c:v>
                </c:pt>
                <c:pt idx="1683">
                  <c:v>12.709999999999999</c:v>
                </c:pt>
                <c:pt idx="1684">
                  <c:v>12.709999999999999</c:v>
                </c:pt>
                <c:pt idx="1685">
                  <c:v>12.633000000000001</c:v>
                </c:pt>
                <c:pt idx="1686">
                  <c:v>12.633000000000001</c:v>
                </c:pt>
                <c:pt idx="1687">
                  <c:v>12.633000000000001</c:v>
                </c:pt>
                <c:pt idx="1688">
                  <c:v>12.555000000000001</c:v>
                </c:pt>
                <c:pt idx="1689">
                  <c:v>12.555000000000001</c:v>
                </c:pt>
                <c:pt idx="1690">
                  <c:v>12.555000000000001</c:v>
                </c:pt>
                <c:pt idx="1691">
                  <c:v>12.489000000000003</c:v>
                </c:pt>
                <c:pt idx="1692">
                  <c:v>12.489000000000003</c:v>
                </c:pt>
                <c:pt idx="1693">
                  <c:v>12.489000000000003</c:v>
                </c:pt>
                <c:pt idx="1694">
                  <c:v>12.414</c:v>
                </c:pt>
                <c:pt idx="1695">
                  <c:v>12.414</c:v>
                </c:pt>
                <c:pt idx="1696">
                  <c:v>12.414</c:v>
                </c:pt>
                <c:pt idx="1697">
                  <c:v>12.343</c:v>
                </c:pt>
                <c:pt idx="1698">
                  <c:v>12.343</c:v>
                </c:pt>
                <c:pt idx="1699">
                  <c:v>12.343</c:v>
                </c:pt>
                <c:pt idx="1700">
                  <c:v>12.268000000000001</c:v>
                </c:pt>
                <c:pt idx="1701">
                  <c:v>12.268000000000001</c:v>
                </c:pt>
                <c:pt idx="1702">
                  <c:v>12.268000000000001</c:v>
                </c:pt>
                <c:pt idx="1703">
                  <c:v>12.191000000000001</c:v>
                </c:pt>
                <c:pt idx="1704">
                  <c:v>12.191000000000001</c:v>
                </c:pt>
                <c:pt idx="1705">
                  <c:v>12.191000000000001</c:v>
                </c:pt>
                <c:pt idx="1706">
                  <c:v>12.115</c:v>
                </c:pt>
                <c:pt idx="1707">
                  <c:v>12.115</c:v>
                </c:pt>
                <c:pt idx="1708">
                  <c:v>12.115</c:v>
                </c:pt>
                <c:pt idx="1709">
                  <c:v>12.037000000000001</c:v>
                </c:pt>
                <c:pt idx="1710">
                  <c:v>12.037000000000001</c:v>
                </c:pt>
                <c:pt idx="1711">
                  <c:v>12.037000000000001</c:v>
                </c:pt>
                <c:pt idx="1712">
                  <c:v>11.967000000000002</c:v>
                </c:pt>
                <c:pt idx="1713">
                  <c:v>11.967000000000002</c:v>
                </c:pt>
                <c:pt idx="1714">
                  <c:v>11.967000000000002</c:v>
                </c:pt>
                <c:pt idx="1715">
                  <c:v>11.897</c:v>
                </c:pt>
                <c:pt idx="1716">
                  <c:v>11.897</c:v>
                </c:pt>
                <c:pt idx="1717">
                  <c:v>11.897</c:v>
                </c:pt>
                <c:pt idx="1718">
                  <c:v>11.822000000000001</c:v>
                </c:pt>
                <c:pt idx="1719">
                  <c:v>11.822000000000001</c:v>
                </c:pt>
                <c:pt idx="1720">
                  <c:v>11.822000000000001</c:v>
                </c:pt>
                <c:pt idx="1721">
                  <c:v>11.752000000000002</c:v>
                </c:pt>
                <c:pt idx="1722">
                  <c:v>11.752000000000002</c:v>
                </c:pt>
                <c:pt idx="1723">
                  <c:v>11.752000000000002</c:v>
                </c:pt>
                <c:pt idx="1724">
                  <c:v>11.672000000000002</c:v>
                </c:pt>
                <c:pt idx="1725">
                  <c:v>11.672000000000002</c:v>
                </c:pt>
                <c:pt idx="1726">
                  <c:v>11.672000000000002</c:v>
                </c:pt>
                <c:pt idx="1727">
                  <c:v>11.593</c:v>
                </c:pt>
                <c:pt idx="1728">
                  <c:v>11.593</c:v>
                </c:pt>
                <c:pt idx="1729">
                  <c:v>11.593</c:v>
                </c:pt>
                <c:pt idx="1730">
                  <c:v>11.522</c:v>
                </c:pt>
                <c:pt idx="1731">
                  <c:v>11.522</c:v>
                </c:pt>
                <c:pt idx="1732">
                  <c:v>11.522</c:v>
                </c:pt>
                <c:pt idx="1733">
                  <c:v>11.447000000000001</c:v>
                </c:pt>
                <c:pt idx="1734">
                  <c:v>11.447000000000001</c:v>
                </c:pt>
                <c:pt idx="1735">
                  <c:v>11.447000000000001</c:v>
                </c:pt>
                <c:pt idx="1736">
                  <c:v>11.373000000000003</c:v>
                </c:pt>
                <c:pt idx="1737">
                  <c:v>11.373000000000003</c:v>
                </c:pt>
                <c:pt idx="1738">
                  <c:v>11.373000000000003</c:v>
                </c:pt>
                <c:pt idx="1739">
                  <c:v>11.3</c:v>
                </c:pt>
                <c:pt idx="1740">
                  <c:v>11.3</c:v>
                </c:pt>
                <c:pt idx="1741">
                  <c:v>11.3</c:v>
                </c:pt>
                <c:pt idx="1742">
                  <c:v>11.226999999999999</c:v>
                </c:pt>
                <c:pt idx="1743">
                  <c:v>11.226999999999999</c:v>
                </c:pt>
                <c:pt idx="1744">
                  <c:v>11.226999999999999</c:v>
                </c:pt>
                <c:pt idx="1745">
                  <c:v>11.153</c:v>
                </c:pt>
                <c:pt idx="1746">
                  <c:v>11.153</c:v>
                </c:pt>
                <c:pt idx="1747">
                  <c:v>11.153</c:v>
                </c:pt>
                <c:pt idx="1748">
                  <c:v>11.071</c:v>
                </c:pt>
                <c:pt idx="1749">
                  <c:v>11.071</c:v>
                </c:pt>
                <c:pt idx="1750">
                  <c:v>11.071</c:v>
                </c:pt>
                <c:pt idx="1751">
                  <c:v>10.99</c:v>
                </c:pt>
                <c:pt idx="1752">
                  <c:v>10.99</c:v>
                </c:pt>
                <c:pt idx="1753">
                  <c:v>10.99</c:v>
                </c:pt>
                <c:pt idx="1754">
                  <c:v>10.909000000000002</c:v>
                </c:pt>
                <c:pt idx="1755">
                  <c:v>10.909000000000002</c:v>
                </c:pt>
                <c:pt idx="1756">
                  <c:v>10.909000000000002</c:v>
                </c:pt>
                <c:pt idx="1757">
                  <c:v>10.834</c:v>
                </c:pt>
                <c:pt idx="1758">
                  <c:v>10.834</c:v>
                </c:pt>
                <c:pt idx="1759">
                  <c:v>10.834</c:v>
                </c:pt>
                <c:pt idx="1760">
                  <c:v>10.777000000000001</c:v>
                </c:pt>
                <c:pt idx="1761">
                  <c:v>10.777000000000001</c:v>
                </c:pt>
                <c:pt idx="1762">
                  <c:v>10.777000000000001</c:v>
                </c:pt>
                <c:pt idx="1763">
                  <c:v>10.701000000000001</c:v>
                </c:pt>
                <c:pt idx="1764">
                  <c:v>10.701000000000001</c:v>
                </c:pt>
                <c:pt idx="1765">
                  <c:v>10.701000000000001</c:v>
                </c:pt>
                <c:pt idx="1766">
                  <c:v>10.625</c:v>
                </c:pt>
                <c:pt idx="1767">
                  <c:v>10.625</c:v>
                </c:pt>
                <c:pt idx="1768">
                  <c:v>10.625</c:v>
                </c:pt>
                <c:pt idx="1769">
                  <c:v>10.547000000000001</c:v>
                </c:pt>
                <c:pt idx="1770">
                  <c:v>10.547000000000001</c:v>
                </c:pt>
                <c:pt idx="1771">
                  <c:v>10.547000000000001</c:v>
                </c:pt>
              </c:numCache>
            </c:numRef>
          </c:xVal>
          <c:yVal>
            <c:numRef>
              <c:f>Data!$Y$4:$Y$5000</c:f>
              <c:numCache>
                <c:formatCode>General</c:formatCode>
                <c:ptCount val="4997"/>
                <c:pt idx="129" formatCode="_-* #,##0_-;\-* #,##0_-;_-* &quot;-&quot;??_-;_-@_-">
                  <c:v>2410.2644701752297</c:v>
                </c:pt>
                <c:pt idx="134" formatCode="_-* #,##0_-;\-* #,##0_-;_-* &quot;-&quot;??_-;_-@_-">
                  <c:v>2080.9448586163589</c:v>
                </c:pt>
                <c:pt idx="142" formatCode="_-* #,##0_-;\-* #,##0_-;_-* &quot;-&quot;??_-;_-@_-">
                  <c:v>2490.6066191810705</c:v>
                </c:pt>
                <c:pt idx="156" formatCode="_-* #,##0_-;\-* #,##0_-;_-* &quot;-&quot;??_-;_-@_-">
                  <c:v>2289.0393444779952</c:v>
                </c:pt>
                <c:pt idx="158" formatCode="_-* #,##0_-;\-* #,##0_-;_-* &quot;-&quot;??_-;_-@_-">
                  <c:v>2329.9223211693889</c:v>
                </c:pt>
                <c:pt idx="190" formatCode="_-* #,##0_-;\-* #,##0_-;_-* &quot;-&quot;??_-;_-@_-">
                  <c:v>2811.9752152044357</c:v>
                </c:pt>
                <c:pt idx="210" formatCode="_-* #,##0_-;\-* #,##0_-;_-* &quot;-&quot;??_-;_-@_-">
                  <c:v>2892.3173642102761</c:v>
                </c:pt>
                <c:pt idx="212" formatCode="_-* #,##0_-;\-* #,##0_-;_-* &quot;-&quot;??_-;_-@_-">
                  <c:v>2892.3173642102761</c:v>
                </c:pt>
                <c:pt idx="214" formatCode="_-* #,##0_-;\-* #,##0_-;_-* &quot;-&quot;??_-;_-@_-">
                  <c:v>3374.3702582453225</c:v>
                </c:pt>
                <c:pt idx="216" formatCode="_-* #,##0_-;\-* #,##0_-;_-* &quot;-&quot;??_-;_-@_-">
                  <c:v>3374.3702582453225</c:v>
                </c:pt>
                <c:pt idx="218" formatCode="_-* #,##0_-;\-* #,##0_-;_-* &quot;-&quot;??_-;_-@_-">
                  <c:v>3374.3702582453225</c:v>
                </c:pt>
                <c:pt idx="220" formatCode="_-* #,##0_-;\-* #,##0_-;_-* &quot;-&quot;??_-;_-@_-">
                  <c:v>3374.3702582453225</c:v>
                </c:pt>
                <c:pt idx="222" formatCode="_-* #,##0_-;\-* #,##0_-;_-* &quot;-&quot;??_-;_-@_-">
                  <c:v>3374.3702582453225</c:v>
                </c:pt>
                <c:pt idx="224" formatCode="_-* #,##0_-;\-* #,##0_-;_-* &quot;-&quot;??_-;_-@_-">
                  <c:v>3213.6859602336399</c:v>
                </c:pt>
                <c:pt idx="226" formatCode="_-* #,##0_-;\-* #,##0_-;_-* &quot;-&quot;??_-;_-@_-">
                  <c:v>3213.6859602336399</c:v>
                </c:pt>
                <c:pt idx="228" formatCode="_-* #,##0_-;\-* #,##0_-;_-* &quot;-&quot;??_-;_-@_-">
                  <c:v>3294.0281092394812</c:v>
                </c:pt>
                <c:pt idx="230" formatCode="_-* #,##0_-;\-* #,##0_-;_-* &quot;-&quot;??_-;_-@_-">
                  <c:v>3053.0016622219578</c:v>
                </c:pt>
                <c:pt idx="232" formatCode="_-* #,##0_-;\-* #,##0_-;_-* &quot;-&quot;??_-;_-@_-">
                  <c:v>3213.6859602336399</c:v>
                </c:pt>
                <c:pt idx="234" formatCode="_-* #,##0_-;\-* #,##0_-;_-* &quot;-&quot;??_-;_-@_-">
                  <c:v>3213.6859602336399</c:v>
                </c:pt>
                <c:pt idx="236" formatCode="_-* #,##0_-;\-* #,##0_-;_-* &quot;-&quot;??_-;_-@_-">
                  <c:v>3213.6859602336399</c:v>
                </c:pt>
                <c:pt idx="253" formatCode="_-* #,##0_-;\-* #,##0_-;_-* &quot;-&quot;??_-;_-@_-">
                  <c:v>2490.6066191810705</c:v>
                </c:pt>
                <c:pt idx="255" formatCode="_-* #,##0_-;\-* #,##0_-;_-* &quot;-&quot;??_-;_-@_-">
                  <c:v>2490.6066191810705</c:v>
                </c:pt>
                <c:pt idx="257" formatCode="_-* #,##0_-;\-* #,##0_-;_-* &quot;-&quot;??_-;_-@_-">
                  <c:v>2651.2909171927527</c:v>
                </c:pt>
                <c:pt idx="259" formatCode="_-* #,##0_-;\-* #,##0_-;_-* &quot;-&quot;??_-;_-@_-">
                  <c:v>2651.2909171927527</c:v>
                </c:pt>
                <c:pt idx="261" formatCode="_-* #,##0_-;\-* #,##0_-;_-* &quot;-&quot;??_-;_-@_-">
                  <c:v>2249.5801721635476</c:v>
                </c:pt>
                <c:pt idx="263" formatCode="_-* #,##0_-;\-* #,##0_-;_-* &quot;-&quot;??_-;_-@_-">
                  <c:v>2490.6066191810705</c:v>
                </c:pt>
                <c:pt idx="265" formatCode="_-* #,##0_-;\-* #,##0_-;_-* &quot;-&quot;??_-;_-@_-">
                  <c:v>2329.9223211693889</c:v>
                </c:pt>
                <c:pt idx="267" formatCode="_-* #,##0_-;\-* #,##0_-;_-* &quot;-&quot;??_-;_-@_-">
                  <c:v>2329.9223211693889</c:v>
                </c:pt>
                <c:pt idx="269" formatCode="_-* #,##0_-;\-* #,##0_-;_-* &quot;-&quot;??_-;_-@_-">
                  <c:v>2169.2380231577063</c:v>
                </c:pt>
                <c:pt idx="271" formatCode="_-* #,##0_-;\-* #,##0_-;_-* &quot;-&quot;??_-;_-@_-">
                  <c:v>2490.6066191810705</c:v>
                </c:pt>
                <c:pt idx="273" formatCode="_-* #,##0_-;\-* #,##0_-;_-* &quot;-&quot;??_-;_-@_-">
                  <c:v>3213.6859602336399</c:v>
                </c:pt>
                <c:pt idx="275" formatCode="_-* #,##0_-;\-* #,##0_-;_-* &quot;-&quot;??_-;_-@_-">
                  <c:v>3213.6859602336399</c:v>
                </c:pt>
                <c:pt idx="277" formatCode="_-* #,##0_-;\-* #,##0_-;_-* &quot;-&quot;??_-;_-@_-">
                  <c:v>3053.0016622219578</c:v>
                </c:pt>
                <c:pt idx="279" formatCode="_-* #,##0_-;\-* #,##0_-;_-* &quot;-&quot;??_-;_-@_-">
                  <c:v>3213.6859602336399</c:v>
                </c:pt>
                <c:pt idx="281" formatCode="_-* #,##0_-;\-* #,##0_-;_-* &quot;-&quot;??_-;_-@_-">
                  <c:v>3213.6859602336399</c:v>
                </c:pt>
                <c:pt idx="283" formatCode="_-* #,##0_-;\-* #,##0_-;_-* &quot;-&quot;??_-;_-@_-">
                  <c:v>3213.6859602336399</c:v>
                </c:pt>
                <c:pt idx="285" formatCode="_-* #,##0_-;\-* #,##0_-;_-* &quot;-&quot;??_-;_-@_-">
                  <c:v>3213.6859602336399</c:v>
                </c:pt>
                <c:pt idx="287" formatCode="_-* #,##0_-;\-* #,##0_-;_-* &quot;-&quot;??_-;_-@_-">
                  <c:v>3213.6859602336399</c:v>
                </c:pt>
                <c:pt idx="289" formatCode="_-* #,##0_-;\-* #,##0_-;_-* &quot;-&quot;??_-;_-@_-">
                  <c:v>3213.6859602336399</c:v>
                </c:pt>
                <c:pt idx="291" formatCode="_-* #,##0_-;\-* #,##0_-;_-* &quot;-&quot;??_-;_-@_-">
                  <c:v>3213.6859602336399</c:v>
                </c:pt>
                <c:pt idx="293" formatCode="_-* #,##0_-;\-* #,##0_-;_-* &quot;-&quot;??_-;_-@_-">
                  <c:v>3213.6859602336399</c:v>
                </c:pt>
                <c:pt idx="295" formatCode="_-* #,##0_-;\-* #,##0_-;_-* &quot;-&quot;??_-;_-@_-">
                  <c:v>3213.6859602336399</c:v>
                </c:pt>
                <c:pt idx="323" formatCode="_-* #,##0_-;\-* #,##0_-;_-* &quot;-&quot;??_-;_-@_-">
                  <c:v>4478.0809301336985</c:v>
                </c:pt>
                <c:pt idx="325" formatCode="_-* #,##0_-;\-* #,##0_-;_-* &quot;-&quot;??_-;_-@_-">
                  <c:v>4403.4462479648028</c:v>
                </c:pt>
                <c:pt idx="327" formatCode="_-* #,##0_-;\-* #,##0_-;_-* &quot;-&quot;??_-;_-@_-">
                  <c:v>4478.0809301336985</c:v>
                </c:pt>
                <c:pt idx="329" formatCode="_-* #,##0_-;\-* #,##0_-;_-* &quot;-&quot;??_-;_-@_-">
                  <c:v>4328.8115657959097</c:v>
                </c:pt>
                <c:pt idx="331" formatCode="_-* #,##0_-;\-* #,##0_-;_-* &quot;-&quot;??_-;_-@_-">
                  <c:v>4478.0809301336985</c:v>
                </c:pt>
                <c:pt idx="333" formatCode="_-* #,##0_-;\-* #,##0_-;_-* &quot;-&quot;??_-;_-@_-">
                  <c:v>4403.4462479648028</c:v>
                </c:pt>
                <c:pt idx="335" formatCode="_-* #,##0_-;\-* #,##0_-;_-* &quot;-&quot;??_-;_-@_-">
                  <c:v>4328.8115657959097</c:v>
                </c:pt>
                <c:pt idx="337" formatCode="_-* #,##0_-;\-* #,##0_-;_-* &quot;-&quot;??_-;_-@_-">
                  <c:v>4254.176883627013</c:v>
                </c:pt>
                <c:pt idx="339" formatCode="_-* #,##0_-;\-* #,##0_-;_-* &quot;-&quot;??_-;_-@_-">
                  <c:v>4478.0809301336985</c:v>
                </c:pt>
                <c:pt idx="341" formatCode="_-* #,##0_-;\-* #,##0_-;_-* &quot;-&quot;??_-;_-@_-">
                  <c:v>4403.4462479648028</c:v>
                </c:pt>
                <c:pt idx="343" formatCode="_-* #,##0_-;\-* #,##0_-;_-* &quot;-&quot;??_-;_-@_-">
                  <c:v>4104.9075192892224</c:v>
                </c:pt>
                <c:pt idx="345" formatCode="_-* #,##0_-;\-* #,##0_-;_-* &quot;-&quot;??_-;_-@_-">
                  <c:v>4104.9075192892224</c:v>
                </c:pt>
                <c:pt idx="347" formatCode="_-* #,##0_-;\-* #,##0_-;_-* &quot;-&quot;??_-;_-@_-">
                  <c:v>4478.0809301336985</c:v>
                </c:pt>
                <c:pt idx="349" formatCode="_-* #,##0_-;\-* #,##0_-;_-* &quot;-&quot;??_-;_-@_-">
                  <c:v>4478.0809301336985</c:v>
                </c:pt>
                <c:pt idx="351" formatCode="_-* #,##0_-;\-* #,##0_-;_-* &quot;-&quot;??_-;_-@_-">
                  <c:v>4478.0809301336985</c:v>
                </c:pt>
                <c:pt idx="353" formatCode="_-* #,##0_-;\-* #,##0_-;_-* &quot;-&quot;??_-;_-@_-">
                  <c:v>4478.0809301336985</c:v>
                </c:pt>
                <c:pt idx="355" formatCode="_-* #,##0_-;\-* #,##0_-;_-* &quot;-&quot;??_-;_-@_-">
                  <c:v>4701.9849766403813</c:v>
                </c:pt>
                <c:pt idx="357" formatCode="_-* #,##0_-;\-* #,##0_-;_-* &quot;-&quot;??_-;_-@_-">
                  <c:v>4478.0809301336985</c:v>
                </c:pt>
                <c:pt idx="359" formatCode="_-* #,##0_-;\-* #,##0_-;_-* &quot;-&quot;??_-;_-@_-">
                  <c:v>4552.7156123025925</c:v>
                </c:pt>
                <c:pt idx="361" formatCode="_-* #,##0_-;\-* #,##0_-;_-* &quot;-&quot;??_-;_-@_-">
                  <c:v>4627.3502944714892</c:v>
                </c:pt>
                <c:pt idx="363" formatCode="_-* #,##0_-;\-* #,##0_-;_-* &quot;-&quot;??_-;_-@_-">
                  <c:v>4478.0809301336985</c:v>
                </c:pt>
                <c:pt idx="365" formatCode="_-* #,##0_-;\-* #,##0_-;_-* &quot;-&quot;??_-;_-@_-">
                  <c:v>4627.3502944714892</c:v>
                </c:pt>
                <c:pt idx="367" formatCode="_-* #,##0_-;\-* #,##0_-;_-* &quot;-&quot;??_-;_-@_-">
                  <c:v>4627.3502944714892</c:v>
                </c:pt>
                <c:pt idx="369" formatCode="_-* #,##0_-;\-* #,##0_-;_-* &quot;-&quot;??_-;_-@_-">
                  <c:v>4478.0809301336985</c:v>
                </c:pt>
                <c:pt idx="371" formatCode="_-* #,##0_-;\-* #,##0_-;_-* &quot;-&quot;??_-;_-@_-">
                  <c:v>4478.0809301336985</c:v>
                </c:pt>
                <c:pt idx="373" formatCode="_-* #,##0_-;\-* #,##0_-;_-* &quot;-&quot;??_-;_-@_-">
                  <c:v>4701.9849766403813</c:v>
                </c:pt>
                <c:pt idx="375" formatCode="_-* #,##0_-;\-* #,##0_-;_-* &quot;-&quot;??_-;_-@_-">
                  <c:v>4478.0809301336985</c:v>
                </c:pt>
                <c:pt idx="377" formatCode="_-* #,##0_-;\-* #,##0_-;_-* &quot;-&quot;??_-;_-@_-">
                  <c:v>4552.7156123025925</c:v>
                </c:pt>
                <c:pt idx="379" formatCode="_-* #,##0_-;\-* #,##0_-;_-* &quot;-&quot;??_-;_-@_-">
                  <c:v>4478.0809301336985</c:v>
                </c:pt>
                <c:pt idx="381" formatCode="_-* #,##0_-;\-* #,##0_-;_-* &quot;-&quot;??_-;_-@_-">
                  <c:v>4627.3502944714892</c:v>
                </c:pt>
                <c:pt idx="383" formatCode="_-* #,##0_-;\-* #,##0_-;_-* &quot;-&quot;??_-;_-@_-">
                  <c:v>4478.0809301336985</c:v>
                </c:pt>
                <c:pt idx="385" formatCode="_-* #,##0_-;\-* #,##0_-;_-* &quot;-&quot;??_-;_-@_-">
                  <c:v>4627.3502944714892</c:v>
                </c:pt>
                <c:pt idx="387" formatCode="_-* #,##0_-;\-* #,##0_-;_-* &quot;-&quot;??_-;_-@_-">
                  <c:v>4701.9849766403813</c:v>
                </c:pt>
                <c:pt idx="389" formatCode="_-* #,##0_-;\-* #,##0_-;_-* &quot;-&quot;??_-;_-@_-">
                  <c:v>4627.3502944714892</c:v>
                </c:pt>
                <c:pt idx="391" formatCode="_-* #,##0_-;\-* #,##0_-;_-* &quot;-&quot;??_-;_-@_-">
                  <c:v>4776.619658809278</c:v>
                </c:pt>
                <c:pt idx="393" formatCode="_-* #,##0_-;\-* #,##0_-;_-* &quot;-&quot;??_-;_-@_-">
                  <c:v>4776.619658809278</c:v>
                </c:pt>
                <c:pt idx="395" formatCode="_-* #,##0_-;\-* #,##0_-;_-* &quot;-&quot;??_-;_-@_-">
                  <c:v>4776.619658809278</c:v>
                </c:pt>
                <c:pt idx="397" formatCode="_-* #,##0_-;\-* #,##0_-;_-* &quot;-&quot;??_-;_-@_-">
                  <c:v>4776.619658809278</c:v>
                </c:pt>
                <c:pt idx="399" formatCode="_-* #,##0_-;\-* #,##0_-;_-* &quot;-&quot;??_-;_-@_-">
                  <c:v>4701.9849766403813</c:v>
                </c:pt>
                <c:pt idx="401" formatCode="_-* #,##0_-;\-* #,##0_-;_-* &quot;-&quot;??_-;_-@_-">
                  <c:v>4627.3502944714892</c:v>
                </c:pt>
                <c:pt idx="403" formatCode="_-* #,##0_-;\-* #,##0_-;_-* &quot;-&quot;??_-;_-@_-">
                  <c:v>4552.7156123025916</c:v>
                </c:pt>
                <c:pt idx="405" formatCode="_-* #,##0_-;\-* #,##0_-;_-* &quot;-&quot;??_-;_-@_-">
                  <c:v>4403.4462479648028</c:v>
                </c:pt>
                <c:pt idx="407" formatCode="_-* #,##0_-;\-* #,##0_-;_-* &quot;-&quot;??_-;_-@_-">
                  <c:v>4552.7156123025925</c:v>
                </c:pt>
                <c:pt idx="409" formatCode="_-* #,##0_-;\-* #,##0_-;_-* &quot;-&quot;??_-;_-@_-">
                  <c:v>4627.3502944714892</c:v>
                </c:pt>
                <c:pt idx="411" formatCode="_-* #,##0_-;\-* #,##0_-;_-* &quot;-&quot;??_-;_-@_-">
                  <c:v>4627.3502944714892</c:v>
                </c:pt>
                <c:pt idx="413" formatCode="_-* #,##0_-;\-* #,##0_-;_-* &quot;-&quot;??_-;_-@_-">
                  <c:v>4701.9849766403813</c:v>
                </c:pt>
                <c:pt idx="415" formatCode="_-* #,##0_-;\-* #,##0_-;_-* &quot;-&quot;??_-;_-@_-">
                  <c:v>4478.0809301336985</c:v>
                </c:pt>
                <c:pt idx="417" formatCode="_-* #,##0_-;\-* #,##0_-;_-* &quot;-&quot;??_-;_-@_-">
                  <c:v>4701.9849766403813</c:v>
                </c:pt>
                <c:pt idx="419" formatCode="_-* #,##0_-;\-* #,##0_-;_-* &quot;-&quot;??_-;_-@_-">
                  <c:v>4776.619658809278</c:v>
                </c:pt>
                <c:pt idx="421" formatCode="_-* #,##0_-;\-* #,##0_-;_-* &quot;-&quot;??_-;_-@_-">
                  <c:v>4701.9849766403813</c:v>
                </c:pt>
                <c:pt idx="423" formatCode="_-* #,##0_-;\-* #,##0_-;_-* &quot;-&quot;??_-;_-@_-">
                  <c:v>4627.3502944714892</c:v>
                </c:pt>
                <c:pt idx="425" formatCode="_-* #,##0_-;\-* #,##0_-;_-* &quot;-&quot;??_-;_-@_-">
                  <c:v>4851.2543409781711</c:v>
                </c:pt>
                <c:pt idx="427" formatCode="_-* #,##0_-;\-* #,##0_-;_-* &quot;-&quot;??_-;_-@_-">
                  <c:v>4776.619658809278</c:v>
                </c:pt>
                <c:pt idx="429" formatCode="_-* #,##0_-;\-* #,##0_-;_-* &quot;-&quot;??_-;_-@_-">
                  <c:v>4701.9849766403813</c:v>
                </c:pt>
                <c:pt idx="431" formatCode="_-* #,##0_-;\-* #,##0_-;_-* &quot;-&quot;??_-;_-@_-">
                  <c:v>4851.2543409781711</c:v>
                </c:pt>
                <c:pt idx="433" formatCode="_-* #,##0_-;\-* #,##0_-;_-* &quot;-&quot;??_-;_-@_-">
                  <c:v>4776.619658809278</c:v>
                </c:pt>
                <c:pt idx="435" formatCode="_-* #,##0_-;\-* #,##0_-;_-* &quot;-&quot;??_-;_-@_-">
                  <c:v>4776.619658809278</c:v>
                </c:pt>
                <c:pt idx="437" formatCode="_-* #,##0_-;\-* #,##0_-;_-* &quot;-&quot;??_-;_-@_-">
                  <c:v>4701.9849766403813</c:v>
                </c:pt>
                <c:pt idx="439" formatCode="_-* #,##0_-;\-* #,##0_-;_-* &quot;-&quot;??_-;_-@_-">
                  <c:v>4851.2543409781711</c:v>
                </c:pt>
                <c:pt idx="441" formatCode="_-* #,##0_-;\-* #,##0_-;_-* &quot;-&quot;??_-;_-@_-">
                  <c:v>4627.3502944714892</c:v>
                </c:pt>
                <c:pt idx="443" formatCode="_-* #,##0_-;\-* #,##0_-;_-* &quot;-&quot;??_-;_-@_-">
                  <c:v>4776.619658809278</c:v>
                </c:pt>
                <c:pt idx="445" formatCode="_-* #,##0_-;\-* #,##0_-;_-* &quot;-&quot;??_-;_-@_-">
                  <c:v>5000.5237053159617</c:v>
                </c:pt>
                <c:pt idx="447" formatCode="_-* #,##0_-;\-* #,##0_-;_-* &quot;-&quot;??_-;_-@_-">
                  <c:v>5000.5237053159617</c:v>
                </c:pt>
                <c:pt idx="449" formatCode="_-* #,##0_-;\-* #,##0_-;_-* &quot;-&quot;??_-;_-@_-">
                  <c:v>4925.8890231470677</c:v>
                </c:pt>
                <c:pt idx="451" formatCode="_-* #,##0_-;\-* #,##0_-;_-* &quot;-&quot;??_-;_-@_-">
                  <c:v>5075.1583874848575</c:v>
                </c:pt>
                <c:pt idx="462" formatCode="_-* #,##0_-;\-* #,##0_-;_-* &quot;-&quot;??_-;_-@_-">
                  <c:v>5075.1583874848575</c:v>
                </c:pt>
                <c:pt idx="464" formatCode="_-* #,##0_-;\-* #,##0_-;_-* &quot;-&quot;??_-;_-@_-">
                  <c:v>4925.8890231470677</c:v>
                </c:pt>
                <c:pt idx="466" formatCode="_-* #,##0_-;\-* #,##0_-;_-* &quot;-&quot;??_-;_-@_-">
                  <c:v>4925.8890231470677</c:v>
                </c:pt>
                <c:pt idx="468" formatCode="_-* #,##0_-;\-* #,##0_-;_-* &quot;-&quot;??_-;_-@_-">
                  <c:v>4925.8890231470677</c:v>
                </c:pt>
                <c:pt idx="470" formatCode="_-* #,##0_-;\-* #,##0_-;_-* &quot;-&quot;??_-;_-@_-">
                  <c:v>4776.619658809278</c:v>
                </c:pt>
                <c:pt idx="472" formatCode="_-* #,##0_-;\-* #,##0_-;_-* &quot;-&quot;??_-;_-@_-">
                  <c:v>4925.8890231470677</c:v>
                </c:pt>
                <c:pt idx="474" formatCode="_-* #,##0_-;\-* #,##0_-;_-* &quot;-&quot;??_-;_-@_-">
                  <c:v>4627.3502944714892</c:v>
                </c:pt>
                <c:pt idx="476" formatCode="_-* #,##0_-;\-* #,##0_-;_-* &quot;-&quot;??_-;_-@_-">
                  <c:v>4627.3502944714892</c:v>
                </c:pt>
                <c:pt idx="478" formatCode="_-* #,##0_-;\-* #,##0_-;_-* &quot;-&quot;??_-;_-@_-">
                  <c:v>4627.3502944714892</c:v>
                </c:pt>
                <c:pt idx="480" formatCode="_-* #,##0_-;\-* #,##0_-;_-* &quot;-&quot;??_-;_-@_-">
                  <c:v>4627.3502944714892</c:v>
                </c:pt>
                <c:pt idx="482" formatCode="_-* #,##0_-;\-* #,##0_-;_-* &quot;-&quot;??_-;_-@_-">
                  <c:v>4328.8115657959088</c:v>
                </c:pt>
                <c:pt idx="484" formatCode="_-* #,##0_-;\-* #,##0_-;_-* &quot;-&quot;??_-;_-@_-">
                  <c:v>5672.2358448360155</c:v>
                </c:pt>
                <c:pt idx="496" formatCode="_-* #,##0_-;\-* #,##0_-;_-* &quot;-&quot;??_-;_-@_-">
                  <c:v>4552.7156123025925</c:v>
                </c:pt>
                <c:pt idx="498" formatCode="_-* #,##0_-;\-* #,##0_-;_-* &quot;-&quot;??_-;_-@_-">
                  <c:v>4552.7156123025925</c:v>
                </c:pt>
                <c:pt idx="500" formatCode="_-* #,##0_-;\-* #,##0_-;_-* &quot;-&quot;??_-;_-@_-">
                  <c:v>4552.7156123025925</c:v>
                </c:pt>
                <c:pt idx="502" formatCode="_-* #,##0_-;\-* #,##0_-;_-* &quot;-&quot;??_-;_-@_-">
                  <c:v>4552.7156123025925</c:v>
                </c:pt>
                <c:pt idx="504" formatCode="_-* #,##0_-;\-* #,##0_-;_-* &quot;-&quot;??_-;_-@_-">
                  <c:v>4627.3502944714892</c:v>
                </c:pt>
                <c:pt idx="506" formatCode="_-* #,##0_-;\-* #,##0_-;_-* &quot;-&quot;??_-;_-@_-">
                  <c:v>4552.7156123025925</c:v>
                </c:pt>
                <c:pt idx="508" formatCode="_-* #,##0_-;\-* #,##0_-;_-* &quot;-&quot;??_-;_-@_-">
                  <c:v>4478.0809301336985</c:v>
                </c:pt>
                <c:pt idx="510" formatCode="_-* #,##0_-;\-* #,##0_-;_-* &quot;-&quot;??_-;_-@_-">
                  <c:v>4627.3502944714892</c:v>
                </c:pt>
                <c:pt idx="512" formatCode="_-* #,##0_-;\-* #,##0_-;_-* &quot;-&quot;??_-;_-@_-">
                  <c:v>4478.0809301336985</c:v>
                </c:pt>
                <c:pt idx="514" formatCode="_-* #,##0_-;\-* #,##0_-;_-* &quot;-&quot;??_-;_-@_-">
                  <c:v>4552.7156123025925</c:v>
                </c:pt>
                <c:pt idx="516" formatCode="_-* #,##0_-;\-* #,##0_-;_-* &quot;-&quot;??_-;_-@_-">
                  <c:v>4627.3502944714892</c:v>
                </c:pt>
                <c:pt idx="518" formatCode="_-* #,##0_-;\-* #,##0_-;_-* &quot;-&quot;??_-;_-@_-">
                  <c:v>4627.3502944714892</c:v>
                </c:pt>
                <c:pt idx="520" formatCode="_-* #,##0_-;\-* #,##0_-;_-* &quot;-&quot;??_-;_-@_-">
                  <c:v>4478.0809301336985</c:v>
                </c:pt>
                <c:pt idx="522" formatCode="_-* #,##0_-;\-* #,##0_-;_-* &quot;-&quot;??_-;_-@_-">
                  <c:v>4627.3502944714892</c:v>
                </c:pt>
                <c:pt idx="524" formatCode="_-* #,##0_-;\-* #,##0_-;_-* &quot;-&quot;??_-;_-@_-">
                  <c:v>4627.3502944714892</c:v>
                </c:pt>
                <c:pt idx="526" formatCode="_-* #,##0_-;\-* #,##0_-;_-* &quot;-&quot;??_-;_-@_-">
                  <c:v>4552.7156123025925</c:v>
                </c:pt>
                <c:pt idx="528" formatCode="_-* #,##0_-;\-* #,##0_-;_-* &quot;-&quot;??_-;_-@_-">
                  <c:v>4627.3502944714892</c:v>
                </c:pt>
                <c:pt idx="530" formatCode="_-* #,##0_-;\-* #,##0_-;_-* &quot;-&quot;??_-;_-@_-">
                  <c:v>4478.0809301336985</c:v>
                </c:pt>
                <c:pt idx="532" formatCode="_-* #,##0_-;\-* #,##0_-;_-* &quot;-&quot;??_-;_-@_-">
                  <c:v>4627.3502944714892</c:v>
                </c:pt>
                <c:pt idx="534" formatCode="_-* #,##0_-;\-* #,##0_-;_-* &quot;-&quot;??_-;_-@_-">
                  <c:v>4776.619658809278</c:v>
                </c:pt>
                <c:pt idx="536" formatCode="_-* #,##0_-;\-* #,##0_-;_-* &quot;-&quot;??_-;_-@_-">
                  <c:v>4925.8890231470677</c:v>
                </c:pt>
                <c:pt idx="538" formatCode="_-* #,##0_-;\-* #,##0_-;_-* &quot;-&quot;??_-;_-@_-">
                  <c:v>4925.8890231470677</c:v>
                </c:pt>
                <c:pt idx="540" formatCode="_-* #,##0_-;\-* #,##0_-;_-* &quot;-&quot;??_-;_-@_-">
                  <c:v>4925.8890231470677</c:v>
                </c:pt>
                <c:pt idx="542" formatCode="_-* #,##0_-;\-* #,##0_-;_-* &quot;-&quot;??_-;_-@_-">
                  <c:v>4925.8890231470677</c:v>
                </c:pt>
                <c:pt idx="544" formatCode="_-* #,##0_-;\-* #,##0_-;_-* &quot;-&quot;??_-;_-@_-">
                  <c:v>4925.8890231470677</c:v>
                </c:pt>
                <c:pt idx="546" formatCode="_-* #,##0_-;\-* #,##0_-;_-* &quot;-&quot;??_-;_-@_-">
                  <c:v>4776.619658809278</c:v>
                </c:pt>
                <c:pt idx="548" formatCode="_-* #,##0_-;\-* #,##0_-;_-* &quot;-&quot;??_-;_-@_-">
                  <c:v>4776.619658809278</c:v>
                </c:pt>
                <c:pt idx="550" formatCode="_-* #,##0_-;\-* #,##0_-;_-* &quot;-&quot;??_-;_-@_-">
                  <c:v>4776.619658809278</c:v>
                </c:pt>
                <c:pt idx="552" formatCode="_-* #,##0_-;\-* #,##0_-;_-* &quot;-&quot;??_-;_-@_-">
                  <c:v>4925.8890231470677</c:v>
                </c:pt>
                <c:pt idx="554" formatCode="_-* #,##0_-;\-* #,##0_-;_-* &quot;-&quot;??_-;_-@_-">
                  <c:v>4925.8890231470677</c:v>
                </c:pt>
                <c:pt idx="556" formatCode="_-* #,##0_-;\-* #,##0_-;_-* &quot;-&quot;??_-;_-@_-">
                  <c:v>4776.619658809278</c:v>
                </c:pt>
                <c:pt idx="558" formatCode="_-* #,##0_-;\-* #,##0_-;_-* &quot;-&quot;??_-;_-@_-">
                  <c:v>4627.3502944714892</c:v>
                </c:pt>
                <c:pt idx="560" formatCode="_-* #,##0_-;\-* #,##0_-;_-* &quot;-&quot;??_-;_-@_-">
                  <c:v>4776.619658809278</c:v>
                </c:pt>
                <c:pt idx="562" formatCode="_-* #,##0_-;\-* #,##0_-;_-* &quot;-&quot;??_-;_-@_-">
                  <c:v>4851.2543409781711</c:v>
                </c:pt>
                <c:pt idx="564" formatCode="_-* #,##0_-;\-* #,##0_-;_-* &quot;-&quot;??_-;_-@_-">
                  <c:v>4925.8890231470677</c:v>
                </c:pt>
                <c:pt idx="566" formatCode="_-* #,##0_-;\-* #,##0_-;_-* &quot;-&quot;??_-;_-@_-">
                  <c:v>4925.8890231470677</c:v>
                </c:pt>
                <c:pt idx="568" formatCode="_-* #,##0_-;\-* #,##0_-;_-* &quot;-&quot;??_-;_-@_-">
                  <c:v>4701.9849766403813</c:v>
                </c:pt>
                <c:pt idx="570" formatCode="_-* #,##0_-;\-* #,##0_-;_-* &quot;-&quot;??_-;_-@_-">
                  <c:v>4776.619658809278</c:v>
                </c:pt>
                <c:pt idx="572" formatCode="_-* #,##0_-;\-* #,##0_-;_-* &quot;-&quot;??_-;_-@_-">
                  <c:v>4552.7156123025925</c:v>
                </c:pt>
                <c:pt idx="574" formatCode="_-* #,##0_-;\-* #,##0_-;_-* &quot;-&quot;??_-;_-@_-">
                  <c:v>4478.0809301336985</c:v>
                </c:pt>
                <c:pt idx="576" formatCode="_-* #,##0_-;\-* #,##0_-;_-* &quot;-&quot;??_-;_-@_-">
                  <c:v>4478.0809301336985</c:v>
                </c:pt>
                <c:pt idx="578" formatCode="_-* #,##0_-;\-* #,##0_-;_-* &quot;-&quot;??_-;_-@_-">
                  <c:v>4478.0809301336985</c:v>
                </c:pt>
                <c:pt idx="580" formatCode="_-* #,##0_-;\-* #,##0_-;_-* &quot;-&quot;??_-;_-@_-">
                  <c:v>4478.0809301336985</c:v>
                </c:pt>
                <c:pt idx="582" formatCode="_-* #,##0_-;\-* #,##0_-;_-* &quot;-&quot;??_-;_-@_-">
                  <c:v>4478.0809301336985</c:v>
                </c:pt>
                <c:pt idx="584" formatCode="_-* #,##0_-;\-* #,##0_-;_-* &quot;-&quot;??_-;_-@_-">
                  <c:v>4776.619658809278</c:v>
                </c:pt>
                <c:pt idx="586" formatCode="_-* #,##0_-;\-* #,##0_-;_-* &quot;-&quot;??_-;_-@_-">
                  <c:v>4776.619658809278</c:v>
                </c:pt>
                <c:pt idx="588" formatCode="_-* #,##0_-;\-* #,##0_-;_-* &quot;-&quot;??_-;_-@_-">
                  <c:v>3213.6859602336399</c:v>
                </c:pt>
                <c:pt idx="590" formatCode="_-* #,##0_-;\-* #,##0_-;_-* &quot;-&quot;??_-;_-@_-">
                  <c:v>3454.7124072511629</c:v>
                </c:pt>
                <c:pt idx="592" formatCode="_-* #,##0_-;\-* #,##0_-;_-* &quot;-&quot;??_-;_-@_-">
                  <c:v>3615.3967052628445</c:v>
                </c:pt>
                <c:pt idx="594" formatCode="_-* #,##0_-;\-* #,##0_-;_-* &quot;-&quot;??_-;_-@_-">
                  <c:v>3535.0545562570046</c:v>
                </c:pt>
                <c:pt idx="596" formatCode="_-* #,##0_-;\-* #,##0_-;_-* &quot;-&quot;??_-;_-@_-">
                  <c:v>3615.3967052628445</c:v>
                </c:pt>
                <c:pt idx="598" formatCode="_-* #,##0_-;\-* #,##0_-;_-* &quot;-&quot;??_-;_-@_-">
                  <c:v>3615.3967052628445</c:v>
                </c:pt>
                <c:pt idx="600" formatCode="_-* #,##0_-;\-* #,##0_-;_-* &quot;-&quot;??_-;_-@_-">
                  <c:v>3535.0545562570046</c:v>
                </c:pt>
                <c:pt idx="602" formatCode="_-* #,##0_-;\-* #,##0_-;_-* &quot;-&quot;??_-;_-@_-">
                  <c:v>3454.7124072511629</c:v>
                </c:pt>
                <c:pt idx="604" formatCode="_-* #,##0_-;\-* #,##0_-;_-* &quot;-&quot;??_-;_-@_-">
                  <c:v>3535.0545562570046</c:v>
                </c:pt>
                <c:pt idx="606" formatCode="_-* #,##0_-;\-* #,##0_-;_-* &quot;-&quot;??_-;_-@_-">
                  <c:v>3615.396705262845</c:v>
                </c:pt>
                <c:pt idx="608" formatCode="_-* #,##0_-;\-* #,##0_-;_-* &quot;-&quot;??_-;_-@_-">
                  <c:v>3776.0810032745276</c:v>
                </c:pt>
                <c:pt idx="610" formatCode="_-* #,##0_-;\-* #,##0_-;_-* &quot;-&quot;??_-;_-@_-">
                  <c:v>3535.0545562570046</c:v>
                </c:pt>
                <c:pt idx="612" formatCode="_-* #,##0_-;\-* #,##0_-;_-* &quot;-&quot;??_-;_-@_-">
                  <c:v>3294.0281092394812</c:v>
                </c:pt>
                <c:pt idx="614" formatCode="_-* #,##0_-;\-* #,##0_-;_-* &quot;-&quot;??_-;_-@_-">
                  <c:v>3294.0281092394812</c:v>
                </c:pt>
                <c:pt idx="616" formatCode="_-* #,##0_-;\-* #,##0_-;_-* &quot;-&quot;??_-;_-@_-">
                  <c:v>3294.0281092394812</c:v>
                </c:pt>
                <c:pt idx="618" formatCode="_-* #,##0_-;\-* #,##0_-;_-* &quot;-&quot;??_-;_-@_-">
                  <c:v>3535.0545562570046</c:v>
                </c:pt>
                <c:pt idx="620" formatCode="_-* #,##0_-;\-* #,##0_-;_-* &quot;-&quot;??_-;_-@_-">
                  <c:v>3053.0016622219578</c:v>
                </c:pt>
                <c:pt idx="622" formatCode="_-* #,##0_-;\-* #,##0_-;_-* &quot;-&quot;??_-;_-@_-">
                  <c:v>3053.0016622219578</c:v>
                </c:pt>
                <c:pt idx="624" formatCode="_-* #,##0_-;\-* #,##0_-;_-* &quot;-&quot;??_-;_-@_-">
                  <c:v>3053.0016622219578</c:v>
                </c:pt>
                <c:pt idx="626" formatCode="_-* #,##0_-;\-* #,##0_-;_-* &quot;-&quot;??_-;_-@_-">
                  <c:v>3053.0016622219578</c:v>
                </c:pt>
                <c:pt idx="628" formatCode="_-* #,##0_-;\-* #,##0_-;_-* &quot;-&quot;??_-;_-@_-">
                  <c:v>3213.6859602336399</c:v>
                </c:pt>
                <c:pt idx="630" formatCode="_-* #,##0_-;\-* #,##0_-;_-* &quot;-&quot;??_-;_-@_-">
                  <c:v>3213.6859602336399</c:v>
                </c:pt>
                <c:pt idx="632" formatCode="_-* #,##0_-;\-* #,##0_-;_-* &quot;-&quot;??_-;_-@_-">
                  <c:v>3213.6859602336399</c:v>
                </c:pt>
                <c:pt idx="634" formatCode="_-* #,##0_-;\-* #,##0_-;_-* &quot;-&quot;??_-;_-@_-">
                  <c:v>3213.6859602336399</c:v>
                </c:pt>
                <c:pt idx="636" formatCode="_-* #,##0_-;\-* #,##0_-;_-* &quot;-&quot;??_-;_-@_-">
                  <c:v>3213.6859602336399</c:v>
                </c:pt>
                <c:pt idx="638" formatCode="_-* #,##0_-;\-* #,##0_-;_-* &quot;-&quot;??_-;_-@_-">
                  <c:v>3213.6859602336399</c:v>
                </c:pt>
                <c:pt idx="640" formatCode="_-* #,##0_-;\-* #,##0_-;_-* &quot;-&quot;??_-;_-@_-">
                  <c:v>3213.6859602336399</c:v>
                </c:pt>
                <c:pt idx="642" formatCode="_-* #,##0_-;\-* #,##0_-;_-* &quot;-&quot;??_-;_-@_-">
                  <c:v>3213.6859602336399</c:v>
                </c:pt>
                <c:pt idx="644" formatCode="_-* #,##0_-;\-* #,##0_-;_-* &quot;-&quot;??_-;_-@_-">
                  <c:v>3294.0281092394812</c:v>
                </c:pt>
                <c:pt idx="646" formatCode="_-* #,##0_-;\-* #,##0_-;_-* &quot;-&quot;??_-;_-@_-">
                  <c:v>3294.0281092394812</c:v>
                </c:pt>
                <c:pt idx="648" formatCode="_-* #,##0_-;\-* #,##0_-;_-* &quot;-&quot;??_-;_-@_-">
                  <c:v>3294.0281092394812</c:v>
                </c:pt>
                <c:pt idx="650" formatCode="_-* #,##0_-;\-* #,##0_-;_-* &quot;-&quot;??_-;_-@_-">
                  <c:v>3294.0281092394812</c:v>
                </c:pt>
                <c:pt idx="652" formatCode="_-* #,##0_-;\-* #,##0_-;_-* &quot;-&quot;??_-;_-@_-">
                  <c:v>3213.6859602336399</c:v>
                </c:pt>
                <c:pt idx="654" formatCode="_-* #,##0_-;\-* #,##0_-;_-* &quot;-&quot;??_-;_-@_-">
                  <c:v>3213.6859602336399</c:v>
                </c:pt>
                <c:pt idx="656" formatCode="_-* #,##0_-;\-* #,##0_-;_-* &quot;-&quot;??_-;_-@_-">
                  <c:v>3213.6859602336399</c:v>
                </c:pt>
                <c:pt idx="658" formatCode="_-* #,##0_-;\-* #,##0_-;_-* &quot;-&quot;??_-;_-@_-">
                  <c:v>3213.6859602336399</c:v>
                </c:pt>
                <c:pt idx="660" formatCode="_-* #,##0_-;\-* #,##0_-;_-* &quot;-&quot;??_-;_-@_-">
                  <c:v>3213.6859602336399</c:v>
                </c:pt>
                <c:pt idx="662" formatCode="_-* #,##0_-;\-* #,##0_-;_-* &quot;-&quot;??_-;_-@_-">
                  <c:v>3213.6859602336399</c:v>
                </c:pt>
                <c:pt idx="664" formatCode="_-* #,##0_-;\-* #,##0_-;_-* &quot;-&quot;??_-;_-@_-">
                  <c:v>3294.0281092394812</c:v>
                </c:pt>
                <c:pt idx="666" formatCode="_-* #,##0_-;\-* #,##0_-;_-* &quot;-&quot;??_-;_-@_-">
                  <c:v>2892.3173642102761</c:v>
                </c:pt>
                <c:pt idx="668" formatCode="_-* #,##0_-;\-* #,##0_-;_-* &quot;-&quot;??_-;_-@_-">
                  <c:v>2972.6595132161169</c:v>
                </c:pt>
                <c:pt idx="670" formatCode="_-* #,##0_-;\-* #,##0_-;_-* &quot;-&quot;??_-;_-@_-">
                  <c:v>3133.3438112277991</c:v>
                </c:pt>
                <c:pt idx="672" formatCode="_-* #,##0_-;\-* #,##0_-;_-* &quot;-&quot;??_-;_-@_-">
                  <c:v>3213.6859602336399</c:v>
                </c:pt>
                <c:pt idx="674" formatCode="_-* #,##0_-;\-* #,##0_-;_-* &quot;-&quot;??_-;_-@_-">
                  <c:v>3133.3438112277986</c:v>
                </c:pt>
                <c:pt idx="676" formatCode="_-* #,##0_-;\-* #,##0_-;_-* &quot;-&quot;??_-;_-@_-">
                  <c:v>3133.3438112277986</c:v>
                </c:pt>
                <c:pt idx="678" formatCode="_-* #,##0_-;\-* #,##0_-;_-* &quot;-&quot;??_-;_-@_-">
                  <c:v>3173.5148857307186</c:v>
                </c:pt>
                <c:pt idx="680" formatCode="_-* #,##0_-;\-* #,##0_-;_-* &quot;-&quot;??_-;_-@_-">
                  <c:v>3213.6859602336399</c:v>
                </c:pt>
                <c:pt idx="682" formatCode="_-* #,##0_-;\-* #,##0_-;_-* &quot;-&quot;??_-;_-@_-">
                  <c:v>2771.8041407015148</c:v>
                </c:pt>
                <c:pt idx="684" formatCode="_-* #,##0_-;\-* #,##0_-;_-* &quot;-&quot;??_-;_-@_-">
                  <c:v>2811.9752152044357</c:v>
                </c:pt>
                <c:pt idx="686" formatCode="_-* #,##0_-;\-* #,##0_-;_-* &quot;-&quot;??_-;_-@_-">
                  <c:v>2892.3173642102761</c:v>
                </c:pt>
                <c:pt idx="688" formatCode="_-* #,##0_-;\-* #,##0_-;_-* &quot;-&quot;??_-;_-@_-">
                  <c:v>2972.6595132161169</c:v>
                </c:pt>
                <c:pt idx="690" formatCode="_-* #,##0_-;\-* #,##0_-;_-* &quot;-&quot;??_-;_-@_-">
                  <c:v>2811.9752152044357</c:v>
                </c:pt>
                <c:pt idx="692" formatCode="_-* #,##0_-;\-* #,##0_-;_-* &quot;-&quot;??_-;_-@_-">
                  <c:v>2892.3173642102761</c:v>
                </c:pt>
                <c:pt idx="694" formatCode="_-* #,##0_-;\-* #,##0_-;_-* &quot;-&quot;??_-;_-@_-">
                  <c:v>2972.6595132161169</c:v>
                </c:pt>
                <c:pt idx="696" formatCode="_-* #,##0_-;\-* #,##0_-;_-* &quot;-&quot;??_-;_-@_-">
                  <c:v>3012.8305877190373</c:v>
                </c:pt>
                <c:pt idx="698" formatCode="_-* #,##0_-;\-* #,##0_-;_-* &quot;-&quot;??_-;_-@_-">
                  <c:v>2972.6595132161174</c:v>
                </c:pt>
                <c:pt idx="700" formatCode="_-* #,##0_-;\-* #,##0_-;_-* &quot;-&quot;??_-;_-@_-">
                  <c:v>2972.6595132161174</c:v>
                </c:pt>
                <c:pt idx="702" formatCode="_-* #,##0_-;\-* #,##0_-;_-* &quot;-&quot;??_-;_-@_-">
                  <c:v>2972.6595132161174</c:v>
                </c:pt>
                <c:pt idx="704" formatCode="_-* #,##0_-;\-* #,##0_-;_-* &quot;-&quot;??_-;_-@_-">
                  <c:v>3012.8305877190373</c:v>
                </c:pt>
                <c:pt idx="706" formatCode="_-* #,##0_-;\-* #,##0_-;_-* &quot;-&quot;??_-;_-@_-">
                  <c:v>3093.1727367248782</c:v>
                </c:pt>
                <c:pt idx="708" formatCode="_-* #,##0_-;\-* #,##0_-;_-* &quot;-&quot;??_-;_-@_-">
                  <c:v>3213.6859602336399</c:v>
                </c:pt>
                <c:pt idx="710" formatCode="_-* #,##0_-;\-* #,##0_-;_-* &quot;-&quot;??_-;_-@_-">
                  <c:v>3213.6859602336399</c:v>
                </c:pt>
                <c:pt idx="712" formatCode="_-* #,##0_-;\-* #,##0_-;_-* &quot;-&quot;??_-;_-@_-">
                  <c:v>3374.3702582453225</c:v>
                </c:pt>
                <c:pt idx="714" formatCode="_-* #,##0_-;\-* #,##0_-;_-* &quot;-&quot;??_-;_-@_-">
                  <c:v>3414.5413327482429</c:v>
                </c:pt>
                <c:pt idx="716" formatCode="_-* #,##0_-;\-* #,##0_-;_-* &quot;-&quot;??_-;_-@_-">
                  <c:v>3494.8834817540833</c:v>
                </c:pt>
                <c:pt idx="718" formatCode="_-* #,##0_-;\-* #,##0_-;_-* &quot;-&quot;??_-;_-@_-">
                  <c:v>3575.2256307599237</c:v>
                </c:pt>
                <c:pt idx="720" formatCode="_-* #,##0_-;\-* #,##0_-;_-* &quot;-&quot;??_-;_-@_-">
                  <c:v>3615.3967052628445</c:v>
                </c:pt>
                <c:pt idx="722" formatCode="_-* #,##0_-;\-* #,##0_-;_-* &quot;-&quot;??_-;_-@_-">
                  <c:v>3695.7388542686854</c:v>
                </c:pt>
                <c:pt idx="724" formatCode="_-* #,##0_-;\-* #,##0_-;_-* &quot;-&quot;??_-;_-@_-">
                  <c:v>3695.7388542686854</c:v>
                </c:pt>
                <c:pt idx="726" formatCode="_-* #,##0_-;\-* #,##0_-;_-* &quot;-&quot;??_-;_-@_-">
                  <c:v>3776.0810032745276</c:v>
                </c:pt>
                <c:pt idx="728" formatCode="_-* #,##0_-;\-* #,##0_-;_-* &quot;-&quot;??_-;_-@_-">
                  <c:v>3776.0810032745276</c:v>
                </c:pt>
                <c:pt idx="730" formatCode="_-* #,##0_-;\-* #,##0_-;_-* &quot;-&quot;??_-;_-@_-">
                  <c:v>3776.0810032745276</c:v>
                </c:pt>
                <c:pt idx="732" formatCode="_-* #,##0_-;\-* #,##0_-;_-* &quot;-&quot;??_-;_-@_-">
                  <c:v>3856.4231522803684</c:v>
                </c:pt>
                <c:pt idx="734" formatCode="_-* #,##0_-;\-* #,##0_-;_-* &quot;-&quot;??_-;_-@_-">
                  <c:v>3535.0545562570046</c:v>
                </c:pt>
                <c:pt idx="735" formatCode="_-* #,##0_-;\-* #,##0_-;_-* &quot;-&quot;??_-;_-@_-">
                  <c:v>4177.7917483037309</c:v>
                </c:pt>
                <c:pt idx="737" formatCode="_-* #,##0_-;\-* #,##0_-;_-* &quot;-&quot;??_-;_-@_-">
                  <c:v>3695.7388542686854</c:v>
                </c:pt>
                <c:pt idx="738" formatCode="_-* #,##0_-;\-* #,##0_-;_-* &quot;-&quot;??_-;_-@_-">
                  <c:v>4177.7917483037309</c:v>
                </c:pt>
                <c:pt idx="740" formatCode="_-* #,##0_-;\-* #,##0_-;_-* &quot;-&quot;??_-;_-@_-">
                  <c:v>3695.7388542686854</c:v>
                </c:pt>
                <c:pt idx="741" formatCode="_-* #,##0_-;\-* #,##0_-;_-* &quot;-&quot;??_-;_-@_-">
                  <c:v>4177.7917483037309</c:v>
                </c:pt>
                <c:pt idx="743" formatCode="_-* #,##0_-;\-* #,##0_-;_-* &quot;-&quot;??_-;_-@_-">
                  <c:v>3695.7388542686854</c:v>
                </c:pt>
                <c:pt idx="744" formatCode="_-* #,##0_-;\-* #,##0_-;_-* &quot;-&quot;??_-;_-@_-">
                  <c:v>4177.7917483037309</c:v>
                </c:pt>
                <c:pt idx="746" formatCode="_-* #,##0_-;\-* #,##0_-;_-* &quot;-&quot;??_-;_-@_-">
                  <c:v>3695.7388542686854</c:v>
                </c:pt>
                <c:pt idx="747" formatCode="_-* #,##0_-;\-* #,##0_-;_-* &quot;-&quot;??_-;_-@_-">
                  <c:v>4177.7917483037309</c:v>
                </c:pt>
                <c:pt idx="749" formatCode="_-* #,##0_-;\-* #,##0_-;_-* &quot;-&quot;??_-;_-@_-">
                  <c:v>3695.7388542686854</c:v>
                </c:pt>
                <c:pt idx="750" formatCode="_-* #,##0_-;\-* #,##0_-;_-* &quot;-&quot;??_-;_-@_-">
                  <c:v>4177.7917483037309</c:v>
                </c:pt>
                <c:pt idx="752" formatCode="_-* #,##0_-;\-* #,##0_-;_-* &quot;-&quot;??_-;_-@_-">
                  <c:v>3695.7388542686854</c:v>
                </c:pt>
                <c:pt idx="753" formatCode="_-* #,##0_-;\-* #,##0_-;_-* &quot;-&quot;??_-;_-@_-">
                  <c:v>4177.7917483037309</c:v>
                </c:pt>
                <c:pt idx="755" formatCode="_-* #,##0_-;\-* #,##0_-;_-* &quot;-&quot;??_-;_-@_-">
                  <c:v>3695.7388542686854</c:v>
                </c:pt>
                <c:pt idx="756" formatCode="_-* #,##0_-;\-* #,##0_-;_-* &quot;-&quot;??_-;_-@_-">
                  <c:v>4017.1074502920492</c:v>
                </c:pt>
                <c:pt idx="758" formatCode="_-* #,##0_-;\-* #,##0_-;_-* &quot;-&quot;??_-;_-@_-">
                  <c:v>3695.7388542686854</c:v>
                </c:pt>
                <c:pt idx="759" formatCode="_-* #,##0_-;\-* #,##0_-;_-* &quot;-&quot;??_-;_-@_-">
                  <c:v>4017.1074502920492</c:v>
                </c:pt>
                <c:pt idx="761" formatCode="_-* #,##0_-;\-* #,##0_-;_-* &quot;-&quot;??_-;_-@_-">
                  <c:v>3695.7388542686854</c:v>
                </c:pt>
                <c:pt idx="762" formatCode="_-* #,##0_-;\-* #,##0_-;_-* &quot;-&quot;??_-;_-@_-">
                  <c:v>4017.1074502920492</c:v>
                </c:pt>
                <c:pt idx="764" formatCode="_-* #,##0_-;\-* #,##0_-;_-* &quot;-&quot;??_-;_-@_-">
                  <c:v>3695.7388542686854</c:v>
                </c:pt>
                <c:pt idx="765" formatCode="_-* #,##0_-;\-* #,##0_-;_-* &quot;-&quot;??_-;_-@_-">
                  <c:v>4017.1074502920492</c:v>
                </c:pt>
                <c:pt idx="767" formatCode="_-* #,##0_-;\-* #,##0_-;_-* &quot;-&quot;??_-;_-@_-">
                  <c:v>3695.7388542686854</c:v>
                </c:pt>
                <c:pt idx="768" formatCode="_-* #,##0_-;\-* #,##0_-;_-* &quot;-&quot;??_-;_-@_-">
                  <c:v>4017.1074502920492</c:v>
                </c:pt>
                <c:pt idx="770" formatCode="_-* #,##0_-;\-* #,##0_-;_-* &quot;-&quot;??_-;_-@_-">
                  <c:v>3695.7388542686854</c:v>
                </c:pt>
                <c:pt idx="771" formatCode="_-* #,##0_-;\-* #,##0_-;_-* &quot;-&quot;??_-;_-@_-">
                  <c:v>4258.1338973095726</c:v>
                </c:pt>
                <c:pt idx="773" formatCode="_-* #,##0_-;\-* #,##0_-;_-* &quot;-&quot;??_-;_-@_-">
                  <c:v>3695.7388542686854</c:v>
                </c:pt>
                <c:pt idx="774" formatCode="_-* #,##0_-;\-* #,##0_-;_-* &quot;-&quot;??_-;_-@_-">
                  <c:v>4258.1338973095726</c:v>
                </c:pt>
                <c:pt idx="776" formatCode="_-* #,##0_-;\-* #,##0_-;_-* &quot;-&quot;??_-;_-@_-">
                  <c:v>3695.7388542686854</c:v>
                </c:pt>
                <c:pt idx="777" formatCode="_-* #,##0_-;\-* #,##0_-;_-* &quot;-&quot;??_-;_-@_-">
                  <c:v>3856.4231522803693</c:v>
                </c:pt>
                <c:pt idx="779" formatCode="_-* #,##0_-;\-* #,##0_-;_-* &quot;-&quot;??_-;_-@_-">
                  <c:v>3695.7388542686854</c:v>
                </c:pt>
                <c:pt idx="780" formatCode="_-* #,##0_-;\-* #,##0_-;_-* &quot;-&quot;??_-;_-@_-">
                  <c:v>3856.4231522803693</c:v>
                </c:pt>
                <c:pt idx="782" formatCode="_-* #,##0_-;\-* #,##0_-;_-* &quot;-&quot;??_-;_-@_-">
                  <c:v>3695.7388542686854</c:v>
                </c:pt>
                <c:pt idx="783" formatCode="_-* #,##0_-;\-* #,##0_-;_-* &quot;-&quot;??_-;_-@_-">
                  <c:v>3856.4231522803693</c:v>
                </c:pt>
                <c:pt idx="785" formatCode="_-* #,##0_-;\-* #,##0_-;_-* &quot;-&quot;??_-;_-@_-">
                  <c:v>3695.7388542686854</c:v>
                </c:pt>
                <c:pt idx="786" formatCode="_-* #,##0_-;\-* #,##0_-;_-* &quot;-&quot;??_-;_-@_-">
                  <c:v>3856.4231522803693</c:v>
                </c:pt>
                <c:pt idx="788" formatCode="_-* #,##0_-;\-* #,##0_-;_-* &quot;-&quot;??_-;_-@_-">
                  <c:v>3695.7388542686854</c:v>
                </c:pt>
                <c:pt idx="789" formatCode="_-* #,##0_-;\-* #,##0_-;_-* &quot;-&quot;??_-;_-@_-">
                  <c:v>4017.1074502920492</c:v>
                </c:pt>
                <c:pt idx="791" formatCode="_-* #,##0_-;\-* #,##0_-;_-* &quot;-&quot;??_-;_-@_-">
                  <c:v>3856.4231522803693</c:v>
                </c:pt>
                <c:pt idx="792" formatCode="_-* #,##0_-;\-* #,##0_-;_-* &quot;-&quot;??_-;_-@_-">
                  <c:v>4017.1074502920492</c:v>
                </c:pt>
                <c:pt idx="794" formatCode="_-* #,##0_-;\-* #,##0_-;_-* &quot;-&quot;??_-;_-@_-">
                  <c:v>3856.4231522803693</c:v>
                </c:pt>
                <c:pt idx="795" formatCode="_-* #,##0_-;\-* #,##0_-;_-* &quot;-&quot;??_-;_-@_-">
                  <c:v>4017.1074502920492</c:v>
                </c:pt>
                <c:pt idx="797" formatCode="_-* #,##0_-;\-* #,##0_-;_-* &quot;-&quot;??_-;_-@_-">
                  <c:v>3856.4231522803693</c:v>
                </c:pt>
                <c:pt idx="798" formatCode="_-* #,##0_-;\-* #,##0_-;_-* &quot;-&quot;??_-;_-@_-">
                  <c:v>4017.1074502920492</c:v>
                </c:pt>
                <c:pt idx="800" formatCode="_-* #,##0_-;\-* #,##0_-;_-* &quot;-&quot;??_-;_-@_-">
                  <c:v>3856.4231522803693</c:v>
                </c:pt>
                <c:pt idx="801" formatCode="_-* #,##0_-;\-* #,##0_-;_-* &quot;-&quot;??_-;_-@_-">
                  <c:v>4017.1074502920492</c:v>
                </c:pt>
                <c:pt idx="803" formatCode="_-* #,##0_-;\-* #,##0_-;_-* &quot;-&quot;??_-;_-@_-">
                  <c:v>3856.4231522803693</c:v>
                </c:pt>
                <c:pt idx="804" formatCode="_-* #,##0_-;\-* #,##0_-;_-* &quot;-&quot;??_-;_-@_-">
                  <c:v>4017.1074502920492</c:v>
                </c:pt>
                <c:pt idx="806" formatCode="_-* #,##0_-;\-* #,##0_-;_-* &quot;-&quot;??_-;_-@_-">
                  <c:v>3936.7653012862093</c:v>
                </c:pt>
                <c:pt idx="807" formatCode="_-* #,##0_-;\-* #,##0_-;_-* &quot;-&quot;??_-;_-@_-">
                  <c:v>4017.1074502920492</c:v>
                </c:pt>
                <c:pt idx="809" formatCode="_-* #,##0_-;\-* #,##0_-;_-* &quot;-&quot;??_-;_-@_-">
                  <c:v>3936.7653012862093</c:v>
                </c:pt>
                <c:pt idx="810" formatCode="_-* #,##0_-;\-* #,##0_-;_-* &quot;-&quot;??_-;_-@_-">
                  <c:v>4017.1074502920492</c:v>
                </c:pt>
                <c:pt idx="812" formatCode="_-* #,##0_-;\-* #,##0_-;_-* &quot;-&quot;??_-;_-@_-">
                  <c:v>3936.7653012862093</c:v>
                </c:pt>
                <c:pt idx="813" formatCode="_-* #,##0_-;\-* #,##0_-;_-* &quot;-&quot;??_-;_-@_-">
                  <c:v>4499.1603443270969</c:v>
                </c:pt>
                <c:pt idx="815" formatCode="_-* #,##0_-;\-* #,##0_-;_-* &quot;-&quot;??_-;_-@_-">
                  <c:v>3776.0810032745276</c:v>
                </c:pt>
                <c:pt idx="816" formatCode="_-* #,##0_-;\-* #,##0_-;_-* &quot;-&quot;??_-;_-@_-">
                  <c:v>4740.1867913446185</c:v>
                </c:pt>
                <c:pt idx="818" formatCode="_-* #,##0_-;\-* #,##0_-;_-* &quot;-&quot;??_-;_-@_-">
                  <c:v>3776.0810032745276</c:v>
                </c:pt>
                <c:pt idx="819" formatCode="_-* #,##0_-;\-* #,##0_-;_-* &quot;-&quot;??_-;_-@_-">
                  <c:v>4700.0157168416981</c:v>
                </c:pt>
                <c:pt idx="821" formatCode="_-* #,##0_-;\-* #,##0_-;_-* &quot;-&quot;??_-;_-@_-">
                  <c:v>3776.0810032745276</c:v>
                </c:pt>
                <c:pt idx="822" formatCode="_-* #,##0_-;\-* #,##0_-;_-* &quot;-&quot;??_-;_-@_-">
                  <c:v>4579.5024933329369</c:v>
                </c:pt>
                <c:pt idx="824" formatCode="_-* #,##0_-;\-* #,##0_-;_-* &quot;-&quot;??_-;_-@_-">
                  <c:v>3896.5942267832879</c:v>
                </c:pt>
                <c:pt idx="825" formatCode="_-* #,##0_-;\-* #,##0_-;_-* &quot;-&quot;??_-;_-@_-">
                  <c:v>4579.5024933329369</c:v>
                </c:pt>
                <c:pt idx="827" formatCode="_-* #,##0_-;\-* #,##0_-;_-* &quot;-&quot;??_-;_-@_-">
                  <c:v>3936.7653012862093</c:v>
                </c:pt>
                <c:pt idx="828" formatCode="_-* #,##0_-;\-* #,##0_-;_-* &quot;-&quot;??_-;_-@_-">
                  <c:v>4579.5024933329369</c:v>
                </c:pt>
                <c:pt idx="830" formatCode="_-* #,##0_-;\-* #,##0_-;_-* &quot;-&quot;??_-;_-@_-">
                  <c:v>3936.7653012862093</c:v>
                </c:pt>
                <c:pt idx="831" formatCode="_-* #,##0_-;\-* #,##0_-;_-* &quot;-&quot;??_-;_-@_-">
                  <c:v>4579.5024933329369</c:v>
                </c:pt>
                <c:pt idx="833" formatCode="_-* #,##0_-;\-* #,##0_-;_-* &quot;-&quot;??_-;_-@_-">
                  <c:v>4017.1074502920501</c:v>
                </c:pt>
                <c:pt idx="834" formatCode="_-* #,##0_-;\-* #,##0_-;_-* &quot;-&quot;??_-;_-@_-">
                  <c:v>4579.5024933329369</c:v>
                </c:pt>
                <c:pt idx="836" formatCode="_-* #,##0_-;\-* #,##0_-;_-* &quot;-&quot;??_-;_-@_-">
                  <c:v>3936.7653012862093</c:v>
                </c:pt>
                <c:pt idx="837" formatCode="_-* #,##0_-;\-* #,##0_-;_-* &quot;-&quot;??_-;_-@_-">
                  <c:v>4579.5024933329369</c:v>
                </c:pt>
                <c:pt idx="839" formatCode="_-* #,##0_-;\-* #,##0_-;_-* &quot;-&quot;??_-;_-@_-">
                  <c:v>3936.7653012862093</c:v>
                </c:pt>
                <c:pt idx="840" formatCode="_-* #,##0_-;\-* #,##0_-;_-* &quot;-&quot;??_-;_-@_-">
                  <c:v>4579.5024933329369</c:v>
                </c:pt>
                <c:pt idx="842" formatCode="_-* #,##0_-;\-* #,##0_-;_-* &quot;-&quot;??_-;_-@_-">
                  <c:v>3695.7388542686854</c:v>
                </c:pt>
                <c:pt idx="843" formatCode="_-* #,##0_-;\-* #,##0_-;_-* &quot;-&quot;??_-;_-@_-">
                  <c:v>4579.5024933329369</c:v>
                </c:pt>
                <c:pt idx="845" formatCode="_-* #,##0_-;\-* #,##0_-;_-* &quot;-&quot;??_-;_-@_-">
                  <c:v>3695.7388542686854</c:v>
                </c:pt>
                <c:pt idx="846" formatCode="_-* #,##0_-;\-* #,##0_-;_-* &quot;-&quot;??_-;_-@_-">
                  <c:v>4579.5024933329369</c:v>
                </c:pt>
                <c:pt idx="848" formatCode="_-* #,##0_-;\-* #,##0_-;_-* &quot;-&quot;??_-;_-@_-">
                  <c:v>3695.7388542686854</c:v>
                </c:pt>
                <c:pt idx="849" formatCode="_-* #,##0_-;\-* #,##0_-;_-* &quot;-&quot;??_-;_-@_-">
                  <c:v>4659.8446423387777</c:v>
                </c:pt>
                <c:pt idx="851" formatCode="_-* #,##0_-;\-* #,##0_-;_-* &quot;-&quot;??_-;_-@_-">
                  <c:v>3856.4231522803684</c:v>
                </c:pt>
                <c:pt idx="852" formatCode="_-* #,##0_-;\-* #,##0_-;_-* &quot;-&quot;??_-;_-@_-">
                  <c:v>4780.357865847539</c:v>
                </c:pt>
                <c:pt idx="854" formatCode="_-* #,##0_-;\-* #,##0_-;_-* &quot;-&quot;??_-;_-@_-">
                  <c:v>3856.4231522803684</c:v>
                </c:pt>
                <c:pt idx="855" formatCode="_-* #,##0_-;\-* #,##0_-;_-* &quot;-&quot;??_-;_-@_-">
                  <c:v>4780.357865847539</c:v>
                </c:pt>
                <c:pt idx="857" formatCode="_-* #,##0_-;\-* #,##0_-;_-* &quot;-&quot;??_-;_-@_-">
                  <c:v>3535.0545562570046</c:v>
                </c:pt>
                <c:pt idx="858" formatCode="_-* #,##0_-;\-* #,##0_-;_-* &quot;-&quot;??_-;_-@_-">
                  <c:v>4900.8710893563002</c:v>
                </c:pt>
                <c:pt idx="860" formatCode="_-* #,##0_-;\-* #,##0_-;_-* &quot;-&quot;??_-;_-@_-">
                  <c:v>3615.396705262845</c:v>
                </c:pt>
                <c:pt idx="861" formatCode="_-* #,##0_-;\-* #,##0_-;_-* &quot;-&quot;??_-;_-@_-">
                  <c:v>4659.8446423387777</c:v>
                </c:pt>
                <c:pt idx="863" formatCode="_-* #,##0_-;\-* #,##0_-;_-* &quot;-&quot;??_-;_-@_-">
                  <c:v>3615.396705262845</c:v>
                </c:pt>
                <c:pt idx="864" formatCode="_-* #,##0_-;\-* #,##0_-;_-* &quot;-&quot;??_-;_-@_-">
                  <c:v>4820.5289403504594</c:v>
                </c:pt>
                <c:pt idx="866" formatCode="_-* #,##0_-;\-* #,##0_-;_-* &quot;-&quot;??_-;_-@_-">
                  <c:v>3776.0810032745276</c:v>
                </c:pt>
                <c:pt idx="867" formatCode="_-* #,##0_-;\-* #,##0_-;_-* &quot;-&quot;??_-;_-@_-">
                  <c:v>4820.5289403504594</c:v>
                </c:pt>
                <c:pt idx="869" formatCode="_-* #,##0_-;\-* #,##0_-;_-* &quot;-&quot;??_-;_-@_-">
                  <c:v>3856.4231522803684</c:v>
                </c:pt>
                <c:pt idx="870" formatCode="_-* #,##0_-;\-* #,##0_-;_-* &quot;-&quot;??_-;_-@_-">
                  <c:v>4740.1867913446185</c:v>
                </c:pt>
                <c:pt idx="872" formatCode="_-* #,##0_-;\-* #,##0_-;_-* &quot;-&quot;??_-;_-@_-">
                  <c:v>3615.396705262845</c:v>
                </c:pt>
                <c:pt idx="873" formatCode="_-* #,##0_-;\-* #,##0_-;_-* &quot;-&quot;??_-;_-@_-">
                  <c:v>4740.1867913446185</c:v>
                </c:pt>
                <c:pt idx="875" formatCode="_-* #,##0_-;\-* #,##0_-;_-* &quot;-&quot;??_-;_-@_-">
                  <c:v>3615.396705262845</c:v>
                </c:pt>
                <c:pt idx="876" formatCode="_-* #,##0_-;\-* #,##0_-;_-* &quot;-&quot;??_-;_-@_-">
                  <c:v>4659.8446423387777</c:v>
                </c:pt>
                <c:pt idx="878" formatCode="_-* #,##0_-;\-* #,##0_-;_-* &quot;-&quot;??_-;_-@_-">
                  <c:v>3695.7388542686854</c:v>
                </c:pt>
                <c:pt idx="879" formatCode="_-* #,##0_-;\-* #,##0_-;_-* &quot;-&quot;??_-;_-@_-">
                  <c:v>4740.1867913446185</c:v>
                </c:pt>
                <c:pt idx="881" formatCode="_-* #,##0_-;\-* #,##0_-;_-* &quot;-&quot;??_-;_-@_-">
                  <c:v>3816.2520777774471</c:v>
                </c:pt>
                <c:pt idx="882" formatCode="_-* #,##0_-;\-* #,##0_-;_-* &quot;-&quot;??_-;_-@_-">
                  <c:v>4900.8710893563002</c:v>
                </c:pt>
                <c:pt idx="884" formatCode="_-* #,##0_-;\-* #,##0_-;_-* &quot;-&quot;??_-;_-@_-">
                  <c:v>3856.4231522803693</c:v>
                </c:pt>
                <c:pt idx="885" formatCode="_-* #,##0_-;\-* #,##0_-;_-* &quot;-&quot;??_-;_-@_-">
                  <c:v>4900.8710893563002</c:v>
                </c:pt>
                <c:pt idx="887" formatCode="_-* #,##0_-;\-* #,##0_-;_-* &quot;-&quot;??_-;_-@_-">
                  <c:v>3816.2520777774471</c:v>
                </c:pt>
                <c:pt idx="888" formatCode="_-* #,##0_-;\-* #,##0_-;_-* &quot;-&quot;??_-;_-@_-">
                  <c:v>4740.1867913446185</c:v>
                </c:pt>
                <c:pt idx="890" formatCode="_-* #,##0_-;\-* #,##0_-;_-* &quot;-&quot;??_-;_-@_-">
                  <c:v>3816.2520777774471</c:v>
                </c:pt>
                <c:pt idx="891" formatCode="_-* #,##0_-;\-* #,##0_-;_-* &quot;-&quot;??_-;_-@_-">
                  <c:v>4740.1867913446185</c:v>
                </c:pt>
                <c:pt idx="893" formatCode="_-* #,##0_-;\-* #,##0_-;_-* &quot;-&quot;??_-;_-@_-">
                  <c:v>3936.7653012862093</c:v>
                </c:pt>
                <c:pt idx="894" formatCode="_-* #,##0_-;\-* #,##0_-;_-* &quot;-&quot;??_-;_-@_-">
                  <c:v>4659.8446423387777</c:v>
                </c:pt>
                <c:pt idx="896" formatCode="_-* #,##0_-;\-* #,##0_-;_-* &quot;-&quot;??_-;_-@_-">
                  <c:v>3856.4231522803684</c:v>
                </c:pt>
                <c:pt idx="897" formatCode="_-* #,##0_-;\-* #,##0_-;_-* &quot;-&quot;??_-;_-@_-">
                  <c:v>4900.8710893563002</c:v>
                </c:pt>
                <c:pt idx="899" formatCode="_-* #,##0_-;\-* #,##0_-;_-* &quot;-&quot;??_-;_-@_-">
                  <c:v>3856.4231522803684</c:v>
                </c:pt>
                <c:pt idx="900" formatCode="_-* #,##0_-;\-* #,##0_-;_-* &quot;-&quot;??_-;_-@_-">
                  <c:v>4820.5289403504594</c:v>
                </c:pt>
                <c:pt idx="902" formatCode="_-* #,##0_-;\-* #,##0_-;_-* &quot;-&quot;??_-;_-@_-">
                  <c:v>3936.7653012862093</c:v>
                </c:pt>
                <c:pt idx="903" formatCode="_-* #,##0_-;\-* #,##0_-;_-* &quot;-&quot;??_-;_-@_-">
                  <c:v>4740.1867913446185</c:v>
                </c:pt>
                <c:pt idx="905" formatCode="_-* #,##0_-;\-* #,##0_-;_-* &quot;-&quot;??_-;_-@_-">
                  <c:v>3976.9363757891301</c:v>
                </c:pt>
                <c:pt idx="906" formatCode="_-* #,##0_-;\-* #,##0_-;_-* &quot;-&quot;??_-;_-@_-">
                  <c:v>4740.1867913446185</c:v>
                </c:pt>
                <c:pt idx="908" formatCode="_-* #,##0_-;\-* #,##0_-;_-* &quot;-&quot;??_-;_-@_-">
                  <c:v>4017.1074502920501</c:v>
                </c:pt>
                <c:pt idx="909" formatCode="_-* #,##0_-;\-* #,##0_-;_-* &quot;-&quot;??_-;_-@_-">
                  <c:v>4740.1867913446185</c:v>
                </c:pt>
                <c:pt idx="911" formatCode="_-* #,##0_-;\-* #,##0_-;_-* &quot;-&quot;??_-;_-@_-">
                  <c:v>4057.2785247949701</c:v>
                </c:pt>
                <c:pt idx="912" formatCode="_-* #,##0_-;\-* #,##0_-;_-* &quot;-&quot;??_-;_-@_-">
                  <c:v>4740.1867913446185</c:v>
                </c:pt>
                <c:pt idx="914" formatCode="_-* #,##0_-;\-* #,##0_-;_-* &quot;-&quot;??_-;_-@_-">
                  <c:v>4017.1074502920501</c:v>
                </c:pt>
                <c:pt idx="915" formatCode="_-* #,##0_-;\-* #,##0_-;_-* &quot;-&quot;??_-;_-@_-">
                  <c:v>4900.8710893563002</c:v>
                </c:pt>
                <c:pt idx="917" formatCode="_-* #,##0_-;\-* #,##0_-;_-* &quot;-&quot;??_-;_-@_-">
                  <c:v>3976.9363757891301</c:v>
                </c:pt>
                <c:pt idx="918" formatCode="_-* #,##0_-;\-* #,##0_-;_-* &quot;-&quot;??_-;_-@_-">
                  <c:v>4820.5289403504594</c:v>
                </c:pt>
                <c:pt idx="920" formatCode="_-* #,##0_-;\-* #,##0_-;_-* &quot;-&quot;??_-;_-@_-">
                  <c:v>3976.9363757891301</c:v>
                </c:pt>
                <c:pt idx="921" formatCode="_-* #,##0_-;\-* #,##0_-;_-* &quot;-&quot;??_-;_-@_-">
                  <c:v>4820.5289403504594</c:v>
                </c:pt>
                <c:pt idx="923" formatCode="_-* #,##0_-;\-* #,##0_-;_-* &quot;-&quot;??_-;_-@_-">
                  <c:v>4017.1074502920501</c:v>
                </c:pt>
                <c:pt idx="924" formatCode="_-* #,##0_-;\-* #,##0_-;_-* &quot;-&quot;??_-;_-@_-">
                  <c:v>4820.5289403504594</c:v>
                </c:pt>
                <c:pt idx="926" formatCode="_-* #,##0_-;\-* #,##0_-;_-* &quot;-&quot;??_-;_-@_-">
                  <c:v>4017.1074502920501</c:v>
                </c:pt>
                <c:pt idx="927" formatCode="_-* #,##0_-;\-* #,##0_-;_-* &quot;-&quot;??_-;_-@_-">
                  <c:v>4740.1867913446185</c:v>
                </c:pt>
                <c:pt idx="929" formatCode="_-* #,##0_-;\-* #,##0_-;_-* &quot;-&quot;??_-;_-@_-">
                  <c:v>4057.2785247949701</c:v>
                </c:pt>
                <c:pt idx="930" formatCode="_-* #,##0_-;\-* #,##0_-;_-* &quot;-&quot;??_-;_-@_-">
                  <c:v>4740.1867913446185</c:v>
                </c:pt>
                <c:pt idx="932" formatCode="_-* #,##0_-;\-* #,##0_-;_-* &quot;-&quot;??_-;_-@_-">
                  <c:v>4057.2785247949701</c:v>
                </c:pt>
                <c:pt idx="933" formatCode="_-* #,##0_-;\-* #,##0_-;_-* &quot;-&quot;??_-;_-@_-">
                  <c:v>4740.1867913446185</c:v>
                </c:pt>
                <c:pt idx="935" formatCode="_-* #,##0_-;\-* #,##0_-;_-* &quot;-&quot;??_-;_-@_-">
                  <c:v>3976.9363757891301</c:v>
                </c:pt>
                <c:pt idx="936" formatCode="_-* #,##0_-;\-* #,##0_-;_-* &quot;-&quot;??_-;_-@_-">
                  <c:v>4740.1867913446185</c:v>
                </c:pt>
                <c:pt idx="938" formatCode="_-* #,##0_-;\-* #,##0_-;_-* &quot;-&quot;??_-;_-@_-">
                  <c:v>4017.1074502920501</c:v>
                </c:pt>
                <c:pt idx="939" formatCode="_-* #,##0_-;\-* #,##0_-;_-* &quot;-&quot;??_-;_-@_-">
                  <c:v>4740.1867913446185</c:v>
                </c:pt>
                <c:pt idx="941" formatCode="_-* #,##0_-;\-* #,##0_-;_-* &quot;-&quot;??_-;_-@_-">
                  <c:v>4057.2785247949701</c:v>
                </c:pt>
                <c:pt idx="942" formatCode="_-* #,##0_-;\-* #,##0_-;_-* &quot;-&quot;??_-;_-@_-">
                  <c:v>4659.8446423387777</c:v>
                </c:pt>
                <c:pt idx="944" formatCode="_-* #,##0_-;\-* #,##0_-;_-* &quot;-&quot;??_-;_-@_-">
                  <c:v>3976.9363757891301</c:v>
                </c:pt>
                <c:pt idx="945" formatCode="_-* #,##0_-;\-* #,##0_-;_-* &quot;-&quot;??_-;_-@_-">
                  <c:v>4941.0421638592225</c:v>
                </c:pt>
                <c:pt idx="947" formatCode="_-* #,##0_-;\-* #,##0_-;_-* &quot;-&quot;??_-;_-@_-">
                  <c:v>4017.1074502920501</c:v>
                </c:pt>
                <c:pt idx="948" formatCode="_-* #,##0_-;\-* #,##0_-;_-* &quot;-&quot;??_-;_-@_-">
                  <c:v>4900.8710893563002</c:v>
                </c:pt>
                <c:pt idx="950" formatCode="_-* #,##0_-;\-* #,##0_-;_-* &quot;-&quot;??_-;_-@_-">
                  <c:v>4057.2785247949701</c:v>
                </c:pt>
                <c:pt idx="951" formatCode="_-* #,##0_-;\-* #,##0_-;_-* &quot;-&quot;??_-;_-@_-">
                  <c:v>4820.5289403504594</c:v>
                </c:pt>
                <c:pt idx="953" formatCode="_-* #,##0_-;\-* #,##0_-;_-* &quot;-&quot;??_-;_-@_-">
                  <c:v>4057.2785247949701</c:v>
                </c:pt>
                <c:pt idx="954" formatCode="_-* #,##0_-;\-* #,##0_-;_-* &quot;-&quot;??_-;_-@_-">
                  <c:v>4820.5289403504594</c:v>
                </c:pt>
                <c:pt idx="956" formatCode="_-* #,##0_-;\-* #,##0_-;_-* &quot;-&quot;??_-;_-@_-">
                  <c:v>4057.2785247949701</c:v>
                </c:pt>
                <c:pt idx="957" formatCode="_-* #,##0_-;\-* #,##0_-;_-* &quot;-&quot;??_-;_-@_-">
                  <c:v>4820.5289403504594</c:v>
                </c:pt>
                <c:pt idx="959" formatCode="_-* #,##0_-;\-* #,##0_-;_-* &quot;-&quot;??_-;_-@_-">
                  <c:v>4017.1074502920501</c:v>
                </c:pt>
                <c:pt idx="960" formatCode="_-* #,##0_-;\-* #,##0_-;_-* &quot;-&quot;??_-;_-@_-">
                  <c:v>3856.4231522803693</c:v>
                </c:pt>
                <c:pt idx="962" formatCode="_-* #,##0_-;\-* #,##0_-;_-* &quot;-&quot;??_-;_-@_-">
                  <c:v>3856.4231522803684</c:v>
                </c:pt>
                <c:pt idx="963" formatCode="_-* #,##0_-;\-* #,##0_-;_-* &quot;-&quot;??_-;_-@_-">
                  <c:v>4579.5024933329369</c:v>
                </c:pt>
                <c:pt idx="965" formatCode="_-* #,##0_-;\-* #,##0_-;_-* &quot;-&quot;??_-;_-@_-">
                  <c:v>3776.0810032745276</c:v>
                </c:pt>
                <c:pt idx="966" formatCode="_-* #,##0_-;\-* #,##0_-;_-* &quot;-&quot;??_-;_-@_-">
                  <c:v>4579.5024933329369</c:v>
                </c:pt>
                <c:pt idx="968" formatCode="_-* #,##0_-;\-* #,##0_-;_-* &quot;-&quot;??_-;_-@_-">
                  <c:v>3695.7388542686854</c:v>
                </c:pt>
                <c:pt idx="969" formatCode="_-* #,##0_-;\-* #,##0_-;_-* &quot;-&quot;??_-;_-@_-">
                  <c:v>4499.1603443270969</c:v>
                </c:pt>
                <c:pt idx="971" formatCode="_-* #,##0_-;\-* #,##0_-;_-* &quot;-&quot;??_-;_-@_-">
                  <c:v>3856.4231522803684</c:v>
                </c:pt>
                <c:pt idx="972" formatCode="_-* #,##0_-;\-* #,##0_-;_-* &quot;-&quot;??_-;_-@_-">
                  <c:v>4499.1603443270969</c:v>
                </c:pt>
                <c:pt idx="974" formatCode="_-* #,##0_-;\-* #,##0_-;_-* &quot;-&quot;??_-;_-@_-">
                  <c:v>3776.0810032745276</c:v>
                </c:pt>
                <c:pt idx="975" formatCode="_-* #,##0_-;\-* #,##0_-;_-* &quot;-&quot;??_-;_-@_-">
                  <c:v>4499.1603443270969</c:v>
                </c:pt>
                <c:pt idx="977" formatCode="_-* #,##0_-;\-* #,##0_-;_-* &quot;-&quot;??_-;_-@_-">
                  <c:v>3856.4231522803684</c:v>
                </c:pt>
                <c:pt idx="978" formatCode="_-* #,##0_-;\-* #,##0_-;_-* &quot;-&quot;??_-;_-@_-">
                  <c:v>4499.1603443270969</c:v>
                </c:pt>
                <c:pt idx="980" formatCode="_-* #,##0_-;\-* #,##0_-;_-* &quot;-&quot;??_-;_-@_-">
                  <c:v>3856.4231522803684</c:v>
                </c:pt>
                <c:pt idx="981" formatCode="_-* #,##0_-;\-* #,##0_-;_-* &quot;-&quot;??_-;_-@_-">
                  <c:v>4499.1603443270969</c:v>
                </c:pt>
                <c:pt idx="983" formatCode="_-* #,##0_-;\-* #,##0_-;_-* &quot;-&quot;??_-;_-@_-">
                  <c:v>3535.0545562570046</c:v>
                </c:pt>
                <c:pt idx="984" formatCode="_-* #,##0_-;\-* #,##0_-;_-* &quot;-&quot;??_-;_-@_-">
                  <c:v>4418.8181953212543</c:v>
                </c:pt>
                <c:pt idx="986" formatCode="_-* #,##0_-;\-* #,##0_-;_-* &quot;-&quot;??_-;_-@_-">
                  <c:v>3454.7124072511629</c:v>
                </c:pt>
                <c:pt idx="987" formatCode="_-* #,##0_-;\-* #,##0_-;_-* &quot;-&quot;??_-;_-@_-">
                  <c:v>4418.8181953212543</c:v>
                </c:pt>
                <c:pt idx="989" formatCode="_-* #,##0_-;\-* #,##0_-;_-* &quot;-&quot;??_-;_-@_-">
                  <c:v>3053.0016622219578</c:v>
                </c:pt>
                <c:pt idx="990" formatCode="_-* #,##0_-;\-* #,##0_-;_-* &quot;-&quot;??_-;_-@_-">
                  <c:v>4338.4760463154125</c:v>
                </c:pt>
                <c:pt idx="992" formatCode="_-* #,##0_-;\-* #,##0_-;_-* &quot;-&quot;??_-;_-@_-">
                  <c:v>3213.6859602336399</c:v>
                </c:pt>
                <c:pt idx="993" formatCode="_-* #,##0_-;\-* #,##0_-;_-* &quot;-&quot;??_-;_-@_-">
                  <c:v>4499.1603443270969</c:v>
                </c:pt>
                <c:pt idx="995" formatCode="_-* #,##0_-;\-* #,##0_-;_-* &quot;-&quot;??_-;_-@_-">
                  <c:v>3053.0016622219578</c:v>
                </c:pt>
                <c:pt idx="996" formatCode="_-* #,##0_-;\-* #,##0_-;_-* &quot;-&quot;??_-;_-@_-">
                  <c:v>4499.1603443270969</c:v>
                </c:pt>
                <c:pt idx="998" formatCode="_-* #,##0_-;\-* #,##0_-;_-* &quot;-&quot;??_-;_-@_-">
                  <c:v>3053.0016622219578</c:v>
                </c:pt>
                <c:pt idx="999" formatCode="_-* #,##0_-;\-* #,##0_-;_-* &quot;-&quot;??_-;_-@_-">
                  <c:v>4499.1603443270969</c:v>
                </c:pt>
                <c:pt idx="1001" formatCode="_-* #,##0_-;\-* #,##0_-;_-* &quot;-&quot;??_-;_-@_-">
                  <c:v>3053.0016622219578</c:v>
                </c:pt>
                <c:pt idx="1002" formatCode="_-* #,##0_-;\-* #,##0_-;_-* &quot;-&quot;??_-;_-@_-">
                  <c:v>4499.1603443270969</c:v>
                </c:pt>
                <c:pt idx="1004" formatCode="_-* #,##0_-;\-* #,##0_-;_-* &quot;-&quot;??_-;_-@_-">
                  <c:v>3213.6859602336399</c:v>
                </c:pt>
                <c:pt idx="1005" formatCode="_-* #,##0_-;\-* #,##0_-;_-* &quot;-&quot;??_-;_-@_-">
                  <c:v>4418.8181953212543</c:v>
                </c:pt>
                <c:pt idx="1007" formatCode="_-* #,##0_-;\-* #,##0_-;_-* &quot;-&quot;??_-;_-@_-">
                  <c:v>2892.3173642102761</c:v>
                </c:pt>
                <c:pt idx="1008" formatCode="_-* #,##0_-;\-* #,##0_-;_-* &quot;-&quot;??_-;_-@_-">
                  <c:v>4338.4760463154125</c:v>
                </c:pt>
                <c:pt idx="1010" formatCode="_-* #,##0_-;\-* #,##0_-;_-* &quot;-&quot;??_-;_-@_-">
                  <c:v>2811.9752152044357</c:v>
                </c:pt>
                <c:pt idx="1011" formatCode="_-* #,##0_-;\-* #,##0_-;_-* &quot;-&quot;??_-;_-@_-">
                  <c:v>4418.8181953212543</c:v>
                </c:pt>
                <c:pt idx="1013" formatCode="_-* #,##0_-;\-* #,##0_-;_-* &quot;-&quot;??_-;_-@_-">
                  <c:v>2651.2909171927527</c:v>
                </c:pt>
                <c:pt idx="1014" formatCode="_-* #,##0_-;\-* #,##0_-;_-* &quot;-&quot;??_-;_-@_-">
                  <c:v>4418.8181953212543</c:v>
                </c:pt>
                <c:pt idx="1016" formatCode="_-* #,##0_-;\-* #,##0_-;_-* &quot;-&quot;??_-;_-@_-">
                  <c:v>2811.9752152044357</c:v>
                </c:pt>
                <c:pt idx="1017" formatCode="_-* #,##0_-;\-* #,##0_-;_-* &quot;-&quot;??_-;_-@_-">
                  <c:v>4418.8181953212543</c:v>
                </c:pt>
                <c:pt idx="1019" formatCode="_-* #,##0_-;\-* #,##0_-;_-* &quot;-&quot;??_-;_-@_-">
                  <c:v>2892.3173642102761</c:v>
                </c:pt>
                <c:pt idx="1020" formatCode="_-* #,##0_-;\-* #,##0_-;_-* &quot;-&quot;??_-;_-@_-">
                  <c:v>4499.1603443270951</c:v>
                </c:pt>
                <c:pt idx="1022" formatCode="_-* #,##0_-;\-* #,##0_-;_-* &quot;-&quot;??_-;_-@_-">
                  <c:v>2892.3173642102761</c:v>
                </c:pt>
                <c:pt idx="1023" formatCode="_-* #,##0_-;\-* #,##0_-;_-* &quot;-&quot;??_-;_-@_-">
                  <c:v>4499.1603443270969</c:v>
                </c:pt>
                <c:pt idx="1025" formatCode="_-* #,##0_-;\-* #,##0_-;_-* &quot;-&quot;??_-;_-@_-">
                  <c:v>3053.0016622219578</c:v>
                </c:pt>
                <c:pt idx="1026" formatCode="_-* #,##0_-;\-* #,##0_-;_-* &quot;-&quot;??_-;_-@_-">
                  <c:v>4418.8181953212543</c:v>
                </c:pt>
                <c:pt idx="1028" formatCode="_-* #,##0_-;\-* #,##0_-;_-* &quot;-&quot;??_-;_-@_-">
                  <c:v>3053.0016622219578</c:v>
                </c:pt>
                <c:pt idx="1029" formatCode="_-* #,##0_-;\-* #,##0_-;_-* &quot;-&quot;??_-;_-@_-">
                  <c:v>4418.8181953212543</c:v>
                </c:pt>
                <c:pt idx="1031" formatCode="_-* #,##0_-;\-* #,##0_-;_-* &quot;-&quot;??_-;_-@_-">
                  <c:v>3053.0016622219578</c:v>
                </c:pt>
                <c:pt idx="1032" formatCode="_-* #,##0_-;\-* #,##0_-;_-* &quot;-&quot;??_-;_-@_-">
                  <c:v>4499.1603443270969</c:v>
                </c:pt>
                <c:pt idx="1034" formatCode="_-* #,##0_-;\-* #,##0_-;_-* &quot;-&quot;??_-;_-@_-">
                  <c:v>3213.6859602336399</c:v>
                </c:pt>
                <c:pt idx="1035" formatCode="_-* #,##0_-;\-* #,##0_-;_-* &quot;-&quot;??_-;_-@_-">
                  <c:v>4418.8181953212534</c:v>
                </c:pt>
                <c:pt idx="1037" formatCode="_-* #,##0_-;\-* #,##0_-;_-* &quot;-&quot;??_-;_-@_-">
                  <c:v>3213.6859602336399</c:v>
                </c:pt>
                <c:pt idx="1038" formatCode="_-* #,##0_-;\-* #,##0_-;_-* &quot;-&quot;??_-;_-@_-">
                  <c:v>4338.4760463154125</c:v>
                </c:pt>
                <c:pt idx="1040" formatCode="_-* #,##0_-;\-* #,##0_-;_-* &quot;-&quot;??_-;_-@_-">
                  <c:v>3213.6859602336399</c:v>
                </c:pt>
                <c:pt idx="1041" formatCode="_-* #,##0_-;\-* #,##0_-;_-* &quot;-&quot;??_-;_-@_-">
                  <c:v>5623.9504304088705</c:v>
                </c:pt>
                <c:pt idx="1043" formatCode="_-* #,##0_-;\-* #,##0_-;_-* &quot;-&quot;??_-;_-@_-">
                  <c:v>3213.6859602336399</c:v>
                </c:pt>
                <c:pt idx="1044" formatCode="_-* #,##0_-;\-* #,##0_-;_-* &quot;-&quot;??_-;_-@_-">
                  <c:v>5623.9504304088705</c:v>
                </c:pt>
                <c:pt idx="1046" formatCode="_-* #,##0_-;\-* #,##0_-;_-* &quot;-&quot;??_-;_-@_-">
                  <c:v>3213.6859602336399</c:v>
                </c:pt>
                <c:pt idx="1047" formatCode="_-* #,##0_-;\-* #,##0_-;_-* &quot;-&quot;??_-;_-@_-">
                  <c:v>4981.2132383621411</c:v>
                </c:pt>
                <c:pt idx="1049" formatCode="_-* #,##0_-;\-* #,##0_-;_-* &quot;-&quot;??_-;_-@_-">
                  <c:v>3294.0281092394812</c:v>
                </c:pt>
                <c:pt idx="1050" formatCode="_-* #,##0_-;\-* #,##0_-;_-* &quot;-&quot;??_-;_-@_-">
                  <c:v>5061.5553873679828</c:v>
                </c:pt>
                <c:pt idx="1052" formatCode="_-* #,##0_-;\-* #,##0_-;_-* &quot;-&quot;??_-;_-@_-">
                  <c:v>3414.5413327482424</c:v>
                </c:pt>
                <c:pt idx="1053" formatCode="_-* #,##0_-;\-* #,##0_-;_-* &quot;-&quot;??_-;_-@_-">
                  <c:v>5061.5553873679828</c:v>
                </c:pt>
                <c:pt idx="1055" formatCode="_-* #,##0_-;\-* #,##0_-;_-* &quot;-&quot;??_-;_-@_-">
                  <c:v>3575.2256307599241</c:v>
                </c:pt>
                <c:pt idx="1056" formatCode="_-* #,##0_-;\-* #,##0_-;_-* &quot;-&quot;??_-;_-@_-">
                  <c:v>4740.1867913446185</c:v>
                </c:pt>
                <c:pt idx="1058" formatCode="_-* #,##0_-;\-* #,##0_-;_-* &quot;-&quot;??_-;_-@_-">
                  <c:v>3695.7388542686854</c:v>
                </c:pt>
                <c:pt idx="1059" formatCode="_-* #,##0_-;\-* #,##0_-;_-* &quot;-&quot;??_-;_-@_-">
                  <c:v>4700.015716841699</c:v>
                </c:pt>
                <c:pt idx="1061" formatCode="_-* #,##0_-;\-* #,##0_-;_-* &quot;-&quot;??_-;_-@_-">
                  <c:v>3816.2520777774471</c:v>
                </c:pt>
                <c:pt idx="1062" formatCode="_-* #,##0_-;\-* #,##0_-;_-* &quot;-&quot;??_-;_-@_-">
                  <c:v>4820.5289403504594</c:v>
                </c:pt>
                <c:pt idx="1064" formatCode="_-* #,##0_-;\-* #,##0_-;_-* &quot;-&quot;??_-;_-@_-">
                  <c:v>3936.7653012862093</c:v>
                </c:pt>
                <c:pt idx="1065" formatCode="_-* #,##0_-;\-* #,##0_-;_-* &quot;-&quot;??_-;_-@_-">
                  <c:v>4820.5289403504594</c:v>
                </c:pt>
                <c:pt idx="1067" formatCode="_-* #,##0_-;\-* #,##0_-;_-* &quot;-&quot;??_-;_-@_-">
                  <c:v>4017.1074502920501</c:v>
                </c:pt>
                <c:pt idx="1068" formatCode="_-* #,##0_-;\-* #,##0_-;_-* &quot;-&quot;??_-;_-@_-">
                  <c:v>4820.5289403504594</c:v>
                </c:pt>
                <c:pt idx="1070" formatCode="_-* #,##0_-;\-* #,##0_-;_-* &quot;-&quot;??_-;_-@_-">
                  <c:v>3253.8570347365612</c:v>
                </c:pt>
                <c:pt idx="1071" formatCode="_-* #,##0_-;\-* #,##0_-;_-* &quot;-&quot;??_-;_-@_-">
                  <c:v>5463.2661323971888</c:v>
                </c:pt>
                <c:pt idx="1073" formatCode="_-* #,##0_-;\-* #,##0_-;_-* &quot;-&quot;??_-;_-@_-">
                  <c:v>3334.1991837424011</c:v>
                </c:pt>
                <c:pt idx="1074" formatCode="_-* #,##0_-;\-* #,##0_-;_-* &quot;-&quot;??_-;_-@_-">
                  <c:v>4900.8710893563002</c:v>
                </c:pt>
                <c:pt idx="1076" formatCode="_-* #,##0_-;\-* #,##0_-;_-* &quot;-&quot;??_-;_-@_-">
                  <c:v>3454.7124072511629</c:v>
                </c:pt>
                <c:pt idx="1077" formatCode="_-* #,##0_-;\-* #,##0_-;_-* &quot;-&quot;??_-;_-@_-">
                  <c:v>4820.5289403504594</c:v>
                </c:pt>
                <c:pt idx="1079" formatCode="_-* #,##0_-;\-* #,##0_-;_-* &quot;-&quot;??_-;_-@_-">
                  <c:v>3575.2256307599237</c:v>
                </c:pt>
                <c:pt idx="1080" formatCode="_-* #,##0_-;\-* #,##0_-;_-* &quot;-&quot;??_-;_-@_-">
                  <c:v>5302.5818343855071</c:v>
                </c:pt>
                <c:pt idx="1082" formatCode="_-* #,##0_-;\-* #,##0_-;_-* &quot;-&quot;??_-;_-@_-">
                  <c:v>3695.7388542686854</c:v>
                </c:pt>
                <c:pt idx="1083" formatCode="_-* #,##0_-;\-* #,##0_-;_-* &quot;-&quot;??_-;_-@_-">
                  <c:v>4900.8710893563011</c:v>
                </c:pt>
                <c:pt idx="1085" formatCode="_-* #,##0_-;\-* #,##0_-;_-* &quot;-&quot;??_-;_-@_-">
                  <c:v>3816.2520777774471</c:v>
                </c:pt>
                <c:pt idx="1086" formatCode="_-* #,##0_-;\-* #,##0_-;_-* &quot;-&quot;??_-;_-@_-">
                  <c:v>4057.2785247949696</c:v>
                </c:pt>
                <c:pt idx="1088" formatCode="_-* #,##0_-;\-* #,##0_-;_-* &quot;-&quot;??_-;_-@_-">
                  <c:v>4017.1074502920501</c:v>
                </c:pt>
                <c:pt idx="1089" formatCode="_-* #,##0_-;\-* #,##0_-;_-* &quot;-&quot;??_-;_-@_-">
                  <c:v>4820.5289403504594</c:v>
                </c:pt>
                <c:pt idx="1091" formatCode="_-* #,##0_-;\-* #,##0_-;_-* &quot;-&quot;??_-;_-@_-">
                  <c:v>3856.4231522803693</c:v>
                </c:pt>
                <c:pt idx="1092" formatCode="_-* #,##0_-;\-* #,##0_-;_-* &quot;-&quot;??_-;_-@_-">
                  <c:v>5382.9239833913471</c:v>
                </c:pt>
                <c:pt idx="1094" formatCode="_-* #,##0_-;\-* #,##0_-;_-* &quot;-&quot;??_-;_-@_-">
                  <c:v>4017.1074502920501</c:v>
                </c:pt>
                <c:pt idx="1095" formatCode="_-* #,##0_-;\-* #,##0_-;_-* &quot;-&quot;??_-;_-@_-">
                  <c:v>5543.6082814030306</c:v>
                </c:pt>
                <c:pt idx="1097" formatCode="_-* #,##0_-;\-* #,##0_-;_-* &quot;-&quot;??_-;_-@_-">
                  <c:v>3776.0810032745276</c:v>
                </c:pt>
                <c:pt idx="1098" formatCode="_-* #,##0_-;\-* #,##0_-;_-* &quot;-&quot;??_-;_-@_-">
                  <c:v>4780.357865847539</c:v>
                </c:pt>
                <c:pt idx="1100" formatCode="_-* #,##0_-;\-* #,##0_-;_-* &quot;-&quot;??_-;_-@_-">
                  <c:v>3615.396705262845</c:v>
                </c:pt>
                <c:pt idx="1101" formatCode="_-* #,##0_-;\-* #,##0_-;_-* &quot;-&quot;??_-;_-@_-">
                  <c:v>4900.8710893563011</c:v>
                </c:pt>
                <c:pt idx="1103" formatCode="_-* #,##0_-;\-* #,##0_-;_-* &quot;-&quot;??_-;_-@_-">
                  <c:v>3615.396705262845</c:v>
                </c:pt>
                <c:pt idx="1104" formatCode="_-* #,##0_-;\-* #,##0_-;_-* &quot;-&quot;??_-;_-@_-">
                  <c:v>4780.357865847539</c:v>
                </c:pt>
                <c:pt idx="1106" formatCode="_-* #,##0_-;\-* #,##0_-;_-* &quot;-&quot;??_-;_-@_-">
                  <c:v>4418.8181953212543</c:v>
                </c:pt>
                <c:pt idx="1107" formatCode="_-* #,##0_-;\-* #,##0_-;_-* &quot;-&quot;??_-;_-@_-">
                  <c:v>4659.8446423387777</c:v>
                </c:pt>
                <c:pt idx="1109" formatCode="_-* #,##0_-;\-* #,##0_-;_-* &quot;-&quot;??_-;_-@_-">
                  <c:v>4499.1603443270969</c:v>
                </c:pt>
                <c:pt idx="1110" formatCode="_-* #,##0_-;\-* #,##0_-;_-* &quot;-&quot;??_-;_-@_-">
                  <c:v>4499.1603443270969</c:v>
                </c:pt>
                <c:pt idx="1112" formatCode="_-* #,##0_-;\-* #,##0_-;_-* &quot;-&quot;??_-;_-@_-">
                  <c:v>4499.1603443270969</c:v>
                </c:pt>
                <c:pt idx="1113" formatCode="_-* #,##0_-;\-* #,##0_-;_-* &quot;-&quot;??_-;_-@_-">
                  <c:v>4659.8446423387777</c:v>
                </c:pt>
                <c:pt idx="1115" formatCode="_-* #,##0_-;\-* #,##0_-;_-* &quot;-&quot;??_-;_-@_-">
                  <c:v>4258.1338973095726</c:v>
                </c:pt>
                <c:pt idx="1116" formatCode="_-* #,##0_-;\-* #,##0_-;_-* &quot;-&quot;??_-;_-@_-">
                  <c:v>4499.1603443270969</c:v>
                </c:pt>
                <c:pt idx="1118" formatCode="_-* #,##0_-;\-* #,##0_-;_-* &quot;-&quot;??_-;_-@_-">
                  <c:v>4258.1338973095726</c:v>
                </c:pt>
                <c:pt idx="1119" formatCode="_-* #,##0_-;\-* #,##0_-;_-* &quot;-&quot;??_-;_-@_-">
                  <c:v>4579.5024933329369</c:v>
                </c:pt>
                <c:pt idx="1121" formatCode="_-* #,##0_-;\-* #,##0_-;_-* &quot;-&quot;??_-;_-@_-">
                  <c:v>3776.0810032745276</c:v>
                </c:pt>
                <c:pt idx="1122" formatCode="_-* #,##0_-;\-* #,##0_-;_-* &quot;-&quot;??_-;_-@_-">
                  <c:v>4418.8181953212543</c:v>
                </c:pt>
                <c:pt idx="1124" formatCode="_-* #,##0_-;\-* #,##0_-;_-* &quot;-&quot;??_-;_-@_-">
                  <c:v>3776.0810032745276</c:v>
                </c:pt>
                <c:pt idx="1125" formatCode="_-* #,##0_-;\-* #,##0_-;_-* &quot;-&quot;??_-;_-@_-">
                  <c:v>4338.4760463154125</c:v>
                </c:pt>
                <c:pt idx="1127" formatCode="_-* #,##0_-;\-* #,##0_-;_-* &quot;-&quot;??_-;_-@_-">
                  <c:v>3856.4231522803693</c:v>
                </c:pt>
                <c:pt idx="1128" formatCode="_-* #,##0_-;\-* #,##0_-;_-* &quot;-&quot;??_-;_-@_-">
                  <c:v>4338.4760463154125</c:v>
                </c:pt>
                <c:pt idx="1130" formatCode="_-* #,##0_-;\-* #,##0_-;_-* &quot;-&quot;??_-;_-@_-">
                  <c:v>3896.5942267832888</c:v>
                </c:pt>
                <c:pt idx="1131" formatCode="_-* #,##0_-;\-* #,##0_-;_-* &quot;-&quot;??_-;_-@_-">
                  <c:v>4258.1338973095726</c:v>
                </c:pt>
                <c:pt idx="1133" formatCode="_-* #,##0_-;\-* #,##0_-;_-* &quot;-&quot;??_-;_-@_-">
                  <c:v>3856.4231522803693</c:v>
                </c:pt>
                <c:pt idx="1134" formatCode="_-* #,##0_-;\-* #,##0_-;_-* &quot;-&quot;??_-;_-@_-">
                  <c:v>4338.4760463154125</c:v>
                </c:pt>
                <c:pt idx="1136" formatCode="_-* #,##0_-;\-* #,##0_-;_-* &quot;-&quot;??_-;_-@_-">
                  <c:v>3776.0810032745276</c:v>
                </c:pt>
                <c:pt idx="1137" formatCode="_-* #,##0_-;\-* #,##0_-;_-* &quot;-&quot;??_-;_-@_-">
                  <c:v>4338.4760463154125</c:v>
                </c:pt>
                <c:pt idx="1139" formatCode="_-* #,##0_-;\-* #,##0_-;_-* &quot;-&quot;??_-;_-@_-">
                  <c:v>3776.0810032745276</c:v>
                </c:pt>
                <c:pt idx="1140" formatCode="_-* #,##0_-;\-* #,##0_-;_-* &quot;-&quot;??_-;_-@_-">
                  <c:v>4338.4760463154125</c:v>
                </c:pt>
                <c:pt idx="1142" formatCode="_-* #,##0_-;\-* #,##0_-;_-* &quot;-&quot;??_-;_-@_-">
                  <c:v>3936.7653012862093</c:v>
                </c:pt>
                <c:pt idx="1143" formatCode="_-* #,##0_-;\-* #,##0_-;_-* &quot;-&quot;??_-;_-@_-">
                  <c:v>4338.4760463154125</c:v>
                </c:pt>
                <c:pt idx="1145" formatCode="_-* #,##0_-;\-* #,##0_-;_-* &quot;-&quot;??_-;_-@_-">
                  <c:v>3655.567779765765</c:v>
                </c:pt>
                <c:pt idx="1146" formatCode="_-* #,##0_-;\-* #,##0_-;_-* &quot;-&quot;??_-;_-@_-">
                  <c:v>4258.1338973095726</c:v>
                </c:pt>
                <c:pt idx="1148" formatCode="_-* #,##0_-;\-* #,##0_-;_-* &quot;-&quot;??_-;_-@_-">
                  <c:v>3695.7388542686854</c:v>
                </c:pt>
                <c:pt idx="1149" formatCode="_-* #,##0_-;\-* #,##0_-;_-* &quot;-&quot;??_-;_-@_-">
                  <c:v>4338.4760463154125</c:v>
                </c:pt>
                <c:pt idx="1151" formatCode="_-* #,##0_-;\-* #,##0_-;_-* &quot;-&quot;??_-;_-@_-">
                  <c:v>3454.7124072511624</c:v>
                </c:pt>
                <c:pt idx="1152" formatCode="_-* #,##0_-;\-* #,##0_-;_-* &quot;-&quot;??_-;_-@_-">
                  <c:v>4338.4760463154134</c:v>
                </c:pt>
                <c:pt idx="1154" formatCode="_-* #,##0_-;\-* #,##0_-;_-* &quot;-&quot;??_-;_-@_-">
                  <c:v>3575.2256307599237</c:v>
                </c:pt>
                <c:pt idx="1155" formatCode="_-* #,##0_-;\-* #,##0_-;_-* &quot;-&quot;??_-;_-@_-">
                  <c:v>4418.8181953212543</c:v>
                </c:pt>
                <c:pt idx="1157" formatCode="_-* #,##0_-;\-* #,##0_-;_-* &quot;-&quot;??_-;_-@_-">
                  <c:v>3655.567779765765</c:v>
                </c:pt>
                <c:pt idx="1158" formatCode="_-* #,##0_-;\-* #,##0_-;_-* &quot;-&quot;??_-;_-@_-">
                  <c:v>4418.8181953212543</c:v>
                </c:pt>
                <c:pt idx="1160" formatCode="_-* #,##0_-;\-* #,##0_-;_-* &quot;-&quot;??_-;_-@_-">
                  <c:v>3776.0810032745267</c:v>
                </c:pt>
                <c:pt idx="1161" formatCode="_-* #,##0_-;\-* #,##0_-;_-* &quot;-&quot;??_-;_-@_-">
                  <c:v>4418.8181953212543</c:v>
                </c:pt>
                <c:pt idx="1163" formatCode="_-* #,##0_-;\-* #,##0_-;_-* &quot;-&quot;??_-;_-@_-">
                  <c:v>3896.5942267832888</c:v>
                </c:pt>
                <c:pt idx="1164" formatCode="_-* #,##0_-;\-* #,##0_-;_-* &quot;-&quot;??_-;_-@_-">
                  <c:v>4499.1603443270969</c:v>
                </c:pt>
                <c:pt idx="1166" formatCode="_-* #,##0_-;\-* #,##0_-;_-* &quot;-&quot;??_-;_-@_-">
                  <c:v>3896.5942267832888</c:v>
                </c:pt>
                <c:pt idx="1167" formatCode="_-* #,##0_-;\-* #,##0_-;_-* &quot;-&quot;??_-;_-@_-">
                  <c:v>4338.4760463154134</c:v>
                </c:pt>
                <c:pt idx="1169" formatCode="_-* #,##0_-;\-* #,##0_-;_-* &quot;-&quot;??_-;_-@_-">
                  <c:v>3535.0545562570046</c:v>
                </c:pt>
                <c:pt idx="1170" formatCode="_-* #,##0_-;\-* #,##0_-;_-* &quot;-&quot;??_-;_-@_-">
                  <c:v>4981.213238362142</c:v>
                </c:pt>
                <c:pt idx="1172" formatCode="_-* #,##0_-;\-* #,##0_-;_-* &quot;-&quot;??_-;_-@_-">
                  <c:v>3535.0545562570046</c:v>
                </c:pt>
                <c:pt idx="1173" formatCode="_-* #,##0_-;\-* #,##0_-;_-* &quot;-&quot;??_-;_-@_-">
                  <c:v>4981.213238362142</c:v>
                </c:pt>
                <c:pt idx="1175" formatCode="_-* #,##0_-;\-* #,##0_-;_-* &quot;-&quot;??_-;_-@_-">
                  <c:v>3535.0545562570046</c:v>
                </c:pt>
                <c:pt idx="1176" formatCode="_-* #,##0_-;\-* #,##0_-;_-* &quot;-&quot;??_-;_-@_-">
                  <c:v>4981.213238362142</c:v>
                </c:pt>
                <c:pt idx="1178" formatCode="_-* #,##0_-;\-* #,##0_-;_-* &quot;-&quot;??_-;_-@_-">
                  <c:v>3936.7653012862093</c:v>
                </c:pt>
                <c:pt idx="1179" formatCode="_-* #,##0_-;\-* #,##0_-;_-* &quot;-&quot;??_-;_-@_-">
                  <c:v>4981.213238362142</c:v>
                </c:pt>
                <c:pt idx="1181" formatCode="_-* #,##0_-;\-* #,##0_-;_-* &quot;-&quot;??_-;_-@_-">
                  <c:v>3936.7653012862093</c:v>
                </c:pt>
                <c:pt idx="1182" formatCode="_-* #,##0_-;\-* #,##0_-;_-* &quot;-&quot;??_-;_-@_-">
                  <c:v>4981.213238362142</c:v>
                </c:pt>
                <c:pt idx="1184" formatCode="_-* #,##0_-;\-* #,##0_-;_-* &quot;-&quot;??_-;_-@_-">
                  <c:v>3936.7653012862093</c:v>
                </c:pt>
                <c:pt idx="1185" formatCode="_-* #,##0_-;\-* #,##0_-;_-* &quot;-&quot;??_-;_-@_-">
                  <c:v>4981.213238362142</c:v>
                </c:pt>
                <c:pt idx="1187" formatCode="_-* #,##0_-;\-* #,##0_-;_-* &quot;-&quot;??_-;_-@_-">
                  <c:v>4177.7917483037309</c:v>
                </c:pt>
                <c:pt idx="1188" formatCode="_-* #,##0_-;\-* #,##0_-;_-* &quot;-&quot;??_-;_-@_-">
                  <c:v>4981.213238362142</c:v>
                </c:pt>
                <c:pt idx="1190" formatCode="_-* #,##0_-;\-* #,##0_-;_-* &quot;-&quot;??_-;_-@_-">
                  <c:v>4177.7917483037309</c:v>
                </c:pt>
                <c:pt idx="1191" formatCode="_-* #,##0_-;\-* #,##0_-;_-* &quot;-&quot;??_-;_-@_-">
                  <c:v>4981.213238362142</c:v>
                </c:pt>
                <c:pt idx="1193" formatCode="_-* #,##0_-;\-* #,##0_-;_-* &quot;-&quot;??_-;_-@_-">
                  <c:v>4177.7917483037309</c:v>
                </c:pt>
                <c:pt idx="1194" formatCode="_-* #,##0_-;\-* #,##0_-;_-* &quot;-&quot;??_-;_-@_-">
                  <c:v>4981.213238362142</c:v>
                </c:pt>
                <c:pt idx="1196" formatCode="_-* #,##0_-;\-* #,##0_-;_-* &quot;-&quot;??_-;_-@_-">
                  <c:v>4017.1074502920492</c:v>
                </c:pt>
                <c:pt idx="1197" formatCode="_-* #,##0_-;\-* #,##0_-;_-* &quot;-&quot;??_-;_-@_-">
                  <c:v>4659.8446423387777</c:v>
                </c:pt>
                <c:pt idx="1199" formatCode="_-* #,##0_-;\-* #,##0_-;_-* &quot;-&quot;??_-;_-@_-">
                  <c:v>4017.1074502920492</c:v>
                </c:pt>
                <c:pt idx="1200" formatCode="_-* #,##0_-;\-* #,##0_-;_-* &quot;-&quot;??_-;_-@_-">
                  <c:v>4659.8446423387777</c:v>
                </c:pt>
                <c:pt idx="1202" formatCode="_-* #,##0_-;\-* #,##0_-;_-* &quot;-&quot;??_-;_-@_-">
                  <c:v>4177.7917483037309</c:v>
                </c:pt>
                <c:pt idx="1203" formatCode="_-* #,##0_-;\-* #,##0_-;_-* &quot;-&quot;??_-;_-@_-">
                  <c:v>4659.8446423387777</c:v>
                </c:pt>
                <c:pt idx="1205" formatCode="_-* #,##0_-;\-* #,##0_-;_-* &quot;-&quot;??_-;_-@_-">
                  <c:v>4177.7917483037309</c:v>
                </c:pt>
                <c:pt idx="1206" formatCode="_-* #,##0_-;\-* #,##0_-;_-* &quot;-&quot;??_-;_-@_-">
                  <c:v>4659.8446423387777</c:v>
                </c:pt>
                <c:pt idx="1208" formatCode="_-* #,##0_-;\-* #,##0_-;_-* &quot;-&quot;??_-;_-@_-">
                  <c:v>4177.7917483037309</c:v>
                </c:pt>
                <c:pt idx="1209" formatCode="_-* #,##0_-;\-* #,##0_-;_-* &quot;-&quot;??_-;_-@_-">
                  <c:v>4659.8446423387777</c:v>
                </c:pt>
                <c:pt idx="1211" formatCode="_-* #,##0_-;\-* #,##0_-;_-* &quot;-&quot;??_-;_-@_-">
                  <c:v>4177.7917483037309</c:v>
                </c:pt>
                <c:pt idx="1212" formatCode="_-* #,##0_-;\-* #,##0_-;_-* &quot;-&quot;??_-;_-@_-">
                  <c:v>4659.8446423387777</c:v>
                </c:pt>
                <c:pt idx="1214" formatCode="_-* #,##0_-;\-* #,##0_-;_-* &quot;-&quot;??_-;_-@_-">
                  <c:v>4177.7917483037309</c:v>
                </c:pt>
                <c:pt idx="1215" formatCode="_-* #,##0_-;\-* #,##0_-;_-* &quot;-&quot;??_-;_-@_-">
                  <c:v>4659.8446423387777</c:v>
                </c:pt>
                <c:pt idx="1217" formatCode="_-* #,##0_-;\-* #,##0_-;_-* &quot;-&quot;??_-;_-@_-">
                  <c:v>4177.7917483037309</c:v>
                </c:pt>
                <c:pt idx="1218" formatCode="_-* #,##0_-;\-* #,##0_-;_-* &quot;-&quot;??_-;_-@_-">
                  <c:v>4659.8446423387777</c:v>
                </c:pt>
                <c:pt idx="1220" formatCode="_-* #,##0_-;\-* #,##0_-;_-* &quot;-&quot;??_-;_-@_-">
                  <c:v>4177.7917483037309</c:v>
                </c:pt>
                <c:pt idx="1221" formatCode="_-* #,##0_-;\-* #,##0_-;_-* &quot;-&quot;??_-;_-@_-">
                  <c:v>4659.8446423387777</c:v>
                </c:pt>
                <c:pt idx="1223" formatCode="_-* #,##0_-;\-* #,##0_-;_-* &quot;-&quot;??_-;_-@_-">
                  <c:v>4177.7917483037309</c:v>
                </c:pt>
                <c:pt idx="1224" formatCode="_-* #,##0_-;\-* #,##0_-;_-* &quot;-&quot;??_-;_-@_-">
                  <c:v>4659.8446423387777</c:v>
                </c:pt>
                <c:pt idx="1226" formatCode="_-* #,##0_-;\-* #,##0_-;_-* &quot;-&quot;??_-;_-@_-">
                  <c:v>4177.7917483037309</c:v>
                </c:pt>
                <c:pt idx="1227" formatCode="_-* #,##0_-;\-* #,##0_-;_-* &quot;-&quot;??_-;_-@_-">
                  <c:v>4659.8446423387777</c:v>
                </c:pt>
                <c:pt idx="1229" formatCode="_-* #,##0_-;\-* #,##0_-;_-* &quot;-&quot;??_-;_-@_-">
                  <c:v>4177.7917483037309</c:v>
                </c:pt>
                <c:pt idx="1230" formatCode="_-* #,##0_-;\-* #,##0_-;_-* &quot;-&quot;??_-;_-@_-">
                  <c:v>4659.8446423387777</c:v>
                </c:pt>
                <c:pt idx="1232" formatCode="_-* #,##0_-;\-* #,##0_-;_-* &quot;-&quot;??_-;_-@_-">
                  <c:v>4177.7917483037309</c:v>
                </c:pt>
                <c:pt idx="1233" formatCode="_-* #,##0_-;\-* #,##0_-;_-* &quot;-&quot;??_-;_-@_-">
                  <c:v>4659.8446423387777</c:v>
                </c:pt>
                <c:pt idx="1235" formatCode="_-* #,##0_-;\-* #,##0_-;_-* &quot;-&quot;??_-;_-@_-">
                  <c:v>4177.7917483037309</c:v>
                </c:pt>
                <c:pt idx="1236" formatCode="_-* #,##0_-;\-* #,##0_-;_-* &quot;-&quot;??_-;_-@_-">
                  <c:v>4659.8446423387777</c:v>
                </c:pt>
                <c:pt idx="1238" formatCode="_-* #,##0_-;\-* #,##0_-;_-* &quot;-&quot;??_-;_-@_-">
                  <c:v>4177.7917483037309</c:v>
                </c:pt>
                <c:pt idx="1239" formatCode="_-* #,##0_-;\-* #,##0_-;_-* &quot;-&quot;??_-;_-@_-">
                  <c:v>4659.8446423387777</c:v>
                </c:pt>
                <c:pt idx="1241" formatCode="_-* #,##0_-;\-* #,##0_-;_-* &quot;-&quot;??_-;_-@_-">
                  <c:v>4017.1074502920496</c:v>
                </c:pt>
                <c:pt idx="1242" formatCode="_-* #,##0_-;\-* #,##0_-;_-* &quot;-&quot;??_-;_-@_-">
                  <c:v>5141.8975363738246</c:v>
                </c:pt>
                <c:pt idx="1244" formatCode="_-* #,##0_-;\-* #,##0_-;_-* &quot;-&quot;??_-;_-@_-">
                  <c:v>4017.1074502920496</c:v>
                </c:pt>
                <c:pt idx="1245" formatCode="_-* #,##0_-;\-* #,##0_-;_-* &quot;-&quot;??_-;_-@_-">
                  <c:v>4981.2132383621411</c:v>
                </c:pt>
                <c:pt idx="1247" formatCode="_-* #,##0_-;\-* #,##0_-;_-* &quot;-&quot;??_-;_-@_-">
                  <c:v>4097.44959929789</c:v>
                </c:pt>
                <c:pt idx="1248" formatCode="_-* #,##0_-;\-* #,##0_-;_-* &quot;-&quot;??_-;_-@_-">
                  <c:v>4900.8710893563002</c:v>
                </c:pt>
                <c:pt idx="1250" formatCode="_-* #,##0_-;\-* #,##0_-;_-* &quot;-&quot;??_-;_-@_-">
                  <c:v>4097.44959929789</c:v>
                </c:pt>
                <c:pt idx="1251" formatCode="_-* #,##0_-;\-* #,##0_-;_-* &quot;-&quot;??_-;_-@_-">
                  <c:v>4900.8710893563002</c:v>
                </c:pt>
                <c:pt idx="1253" formatCode="_-* #,##0_-;\-* #,##0_-;_-* &quot;-&quot;??_-;_-@_-">
                  <c:v>3856.4231522803693</c:v>
                </c:pt>
                <c:pt idx="1254" formatCode="_-* #,##0_-;\-* #,##0_-;_-* &quot;-&quot;??_-;_-@_-">
                  <c:v>4740.1867913446185</c:v>
                </c:pt>
                <c:pt idx="1256" formatCode="_-* #,##0_-;\-* #,##0_-;_-* &quot;-&quot;??_-;_-@_-">
                  <c:v>3735.9099287716058</c:v>
                </c:pt>
                <c:pt idx="1257" formatCode="_-* #,##0_-;\-* #,##0_-;_-* &quot;-&quot;??_-;_-@_-">
                  <c:v>4659.8446423387777</c:v>
                </c:pt>
                <c:pt idx="1259" formatCode="_-* #,##0_-;\-* #,##0_-;_-* &quot;-&quot;??_-;_-@_-">
                  <c:v>3695.7388542686854</c:v>
                </c:pt>
                <c:pt idx="1260" formatCode="_-* #,##0_-;\-* #,##0_-;_-* &quot;-&quot;??_-;_-@_-">
                  <c:v>4659.8446423387777</c:v>
                </c:pt>
                <c:pt idx="1262" formatCode="_-* #,##0_-;\-* #,##0_-;_-* &quot;-&quot;??_-;_-@_-">
                  <c:v>3615.3967052628445</c:v>
                </c:pt>
                <c:pt idx="1263" formatCode="_-* #,##0_-;\-* #,##0_-;_-* &quot;-&quot;??_-;_-@_-">
                  <c:v>4579.5024933329369</c:v>
                </c:pt>
                <c:pt idx="1265" formatCode="_-* #,##0_-;\-* #,##0_-;_-* &quot;-&quot;??_-;_-@_-">
                  <c:v>3494.8834817540833</c:v>
                </c:pt>
                <c:pt idx="1266" formatCode="_-* #,##0_-;\-* #,##0_-;_-* &quot;-&quot;??_-;_-@_-">
                  <c:v>4659.8446423387777</c:v>
                </c:pt>
                <c:pt idx="1268" formatCode="_-* #,##0_-;\-* #,##0_-;_-* &quot;-&quot;??_-;_-@_-">
                  <c:v>3334.1991837424011</c:v>
                </c:pt>
                <c:pt idx="1269" formatCode="_-* #,##0_-;\-* #,##0_-;_-* &quot;-&quot;??_-;_-@_-">
                  <c:v>4579.5024933329369</c:v>
                </c:pt>
                <c:pt idx="1271" formatCode="_-* #,##0_-;\-* #,##0_-;_-* &quot;-&quot;??_-;_-@_-">
                  <c:v>3414.5413327482424</c:v>
                </c:pt>
                <c:pt idx="1272" formatCode="_-* #,##0_-;\-* #,##0_-;_-* &quot;-&quot;??_-;_-@_-">
                  <c:v>4579.5024933329369</c:v>
                </c:pt>
                <c:pt idx="1274" formatCode="_-* #,##0_-;\-* #,##0_-;_-* &quot;-&quot;??_-;_-@_-">
                  <c:v>3414.5413327482424</c:v>
                </c:pt>
                <c:pt idx="1275" formatCode="_-* #,##0_-;\-* #,##0_-;_-* &quot;-&quot;??_-;_-@_-">
                  <c:v>4579.5024933329369</c:v>
                </c:pt>
                <c:pt idx="1277" formatCode="_-* #,##0_-;\-* #,##0_-;_-* &quot;-&quot;??_-;_-@_-">
                  <c:v>3535.0545562570046</c:v>
                </c:pt>
                <c:pt idx="1278" formatCode="_-* #,##0_-;\-* #,##0_-;_-* &quot;-&quot;??_-;_-@_-">
                  <c:v>4740.1867913446185</c:v>
                </c:pt>
                <c:pt idx="1280" formatCode="_-* #,##0_-;\-* #,##0_-;_-* &quot;-&quot;??_-;_-@_-">
                  <c:v>3575.2256307599241</c:v>
                </c:pt>
                <c:pt idx="1281" formatCode="_-* #,##0_-;\-* #,##0_-;_-* &quot;-&quot;??_-;_-@_-">
                  <c:v>4579.5024933329369</c:v>
                </c:pt>
                <c:pt idx="1283" formatCode="_-* #,##0_-;\-* #,##0_-;_-* &quot;-&quot;??_-;_-@_-">
                  <c:v>3615.396705262845</c:v>
                </c:pt>
                <c:pt idx="1284" formatCode="_-* #,##0_-;\-* #,##0_-;_-* &quot;-&quot;??_-;_-@_-">
                  <c:v>4579.5024933329369</c:v>
                </c:pt>
                <c:pt idx="1286" formatCode="_-* #,##0_-;\-* #,##0_-;_-* &quot;-&quot;??_-;_-@_-">
                  <c:v>3695.7388542686854</c:v>
                </c:pt>
                <c:pt idx="1287" formatCode="_-* #,##0_-;\-* #,##0_-;_-* &quot;-&quot;??_-;_-@_-">
                  <c:v>4659.8446423387777</c:v>
                </c:pt>
                <c:pt idx="1289" formatCode="_-* #,##0_-;\-* #,##0_-;_-* &quot;-&quot;??_-;_-@_-">
                  <c:v>3776.0810032745276</c:v>
                </c:pt>
                <c:pt idx="1290" formatCode="_-* #,##0_-;\-* #,##0_-;_-* &quot;-&quot;??_-;_-@_-">
                  <c:v>4659.8446423387777</c:v>
                </c:pt>
                <c:pt idx="1292" formatCode="_-* #,##0_-;\-* #,##0_-;_-* &quot;-&quot;??_-;_-@_-">
                  <c:v>3856.4231522803684</c:v>
                </c:pt>
                <c:pt idx="1293" formatCode="_-* #,##0_-;\-* #,##0_-;_-* &quot;-&quot;??_-;_-@_-">
                  <c:v>4659.8446423387777</c:v>
                </c:pt>
                <c:pt idx="1295" formatCode="_-* #,##0_-;\-* #,##0_-;_-* &quot;-&quot;??_-;_-@_-">
                  <c:v>3936.7653012862093</c:v>
                </c:pt>
                <c:pt idx="1296" formatCode="_-* #,##0_-;\-* #,##0_-;_-* &quot;-&quot;??_-;_-@_-">
                  <c:v>4740.1867913446185</c:v>
                </c:pt>
                <c:pt idx="1298" formatCode="_-* #,##0_-;\-* #,##0_-;_-* &quot;-&quot;??_-;_-@_-">
                  <c:v>4017.1074502920501</c:v>
                </c:pt>
                <c:pt idx="1299" formatCode="_-* #,##0_-;\-* #,##0_-;_-* &quot;-&quot;??_-;_-@_-">
                  <c:v>4740.1867913446185</c:v>
                </c:pt>
                <c:pt idx="1301" formatCode="_-* #,##0_-;\-* #,##0_-;_-* &quot;-&quot;??_-;_-@_-">
                  <c:v>3936.7653012862093</c:v>
                </c:pt>
                <c:pt idx="1302" formatCode="_-* #,##0_-;\-* #,##0_-;_-* &quot;-&quot;??_-;_-@_-">
                  <c:v>4820.5289403504594</c:v>
                </c:pt>
                <c:pt idx="1304" formatCode="_-* #,##0_-;\-* #,##0_-;_-* &quot;-&quot;??_-;_-@_-">
                  <c:v>3936.7653012862093</c:v>
                </c:pt>
                <c:pt idx="1305" formatCode="_-* #,##0_-;\-* #,##0_-;_-* &quot;-&quot;??_-;_-@_-">
                  <c:v>4740.1867913446185</c:v>
                </c:pt>
                <c:pt idx="1307" formatCode="_-* #,##0_-;\-* #,##0_-;_-* &quot;-&quot;??_-;_-@_-">
                  <c:v>3936.7653012862093</c:v>
                </c:pt>
                <c:pt idx="1308" formatCode="_-* #,##0_-;\-* #,##0_-;_-* &quot;-&quot;??_-;_-@_-">
                  <c:v>4740.1867913446185</c:v>
                </c:pt>
                <c:pt idx="1310" formatCode="_-* #,##0_-;\-* #,##0_-;_-* &quot;-&quot;??_-;_-@_-">
                  <c:v>4017.1074502920501</c:v>
                </c:pt>
                <c:pt idx="1311" formatCode="_-* #,##0_-;\-* #,##0_-;_-* &quot;-&quot;??_-;_-@_-">
                  <c:v>4659.8446423387777</c:v>
                </c:pt>
                <c:pt idx="1313" formatCode="_-* #,##0_-;\-* #,##0_-;_-* &quot;-&quot;??_-;_-@_-">
                  <c:v>3856.4231522803684</c:v>
                </c:pt>
                <c:pt idx="1314" formatCode="_-* #,##0_-;\-* #,##0_-;_-* &quot;-&quot;??_-;_-@_-">
                  <c:v>4659.8446423387777</c:v>
                </c:pt>
                <c:pt idx="1316" formatCode="_-* #,##0_-;\-* #,##0_-;_-* &quot;-&quot;??_-;_-@_-">
                  <c:v>3615.3967052628445</c:v>
                </c:pt>
                <c:pt idx="1317" formatCode="_-* #,##0_-;\-* #,##0_-;_-* &quot;-&quot;??_-;_-@_-">
                  <c:v>4499.1603443270969</c:v>
                </c:pt>
                <c:pt idx="1319" formatCode="_-* #,##0_-;\-* #,##0_-;_-* &quot;-&quot;??_-;_-@_-">
                  <c:v>3615.3967052628445</c:v>
                </c:pt>
                <c:pt idx="1320" formatCode="_-* #,##0_-;\-* #,##0_-;_-* &quot;-&quot;??_-;_-@_-">
                  <c:v>4740.1867913446185</c:v>
                </c:pt>
                <c:pt idx="1322" formatCode="_-* #,##0_-;\-* #,##0_-;_-* &quot;-&quot;??_-;_-@_-">
                  <c:v>3615.3967052628445</c:v>
                </c:pt>
                <c:pt idx="1323" formatCode="_-* #,##0_-;\-* #,##0_-;_-* &quot;-&quot;??_-;_-@_-">
                  <c:v>4659.8446423387777</c:v>
                </c:pt>
                <c:pt idx="1325" formatCode="_-* #,##0_-;\-* #,##0_-;_-* &quot;-&quot;??_-;_-@_-">
                  <c:v>3615.3967052628445</c:v>
                </c:pt>
                <c:pt idx="1326" formatCode="_-* #,##0_-;\-* #,##0_-;_-* &quot;-&quot;??_-;_-@_-">
                  <c:v>4740.1867913446185</c:v>
                </c:pt>
                <c:pt idx="1328" formatCode="_-* #,##0_-;\-* #,##0_-;_-* &quot;-&quot;??_-;_-@_-">
                  <c:v>3936.7653012862088</c:v>
                </c:pt>
                <c:pt idx="1329" formatCode="_-* #,##0_-;\-* #,##0_-;_-* &quot;-&quot;??_-;_-@_-">
                  <c:v>4579.5024933329369</c:v>
                </c:pt>
                <c:pt idx="1331" formatCode="_-* #,##0_-;\-* #,##0_-;_-* &quot;-&quot;??_-;_-@_-">
                  <c:v>3615.3967052628445</c:v>
                </c:pt>
                <c:pt idx="1332" formatCode="_-* #,##0_-;\-* #,##0_-;_-* &quot;-&quot;??_-;_-@_-">
                  <c:v>4579.5024933329369</c:v>
                </c:pt>
                <c:pt idx="1334" formatCode="_-* #,##0_-;\-* #,##0_-;_-* &quot;-&quot;??_-;_-@_-">
                  <c:v>3615.3967052628445</c:v>
                </c:pt>
                <c:pt idx="1335" formatCode="_-* #,##0_-;\-* #,##0_-;_-* &quot;-&quot;??_-;_-@_-">
                  <c:v>4579.5024933329369</c:v>
                </c:pt>
                <c:pt idx="1337" formatCode="_-* #,##0_-;\-* #,##0_-;_-* &quot;-&quot;??_-;_-@_-">
                  <c:v>3776.0810032745276</c:v>
                </c:pt>
                <c:pt idx="1338" formatCode="_-* #,##0_-;\-* #,##0_-;_-* &quot;-&quot;??_-;_-@_-">
                  <c:v>4579.5024933329369</c:v>
                </c:pt>
                <c:pt idx="1340" formatCode="_-* #,##0_-;\-* #,##0_-;_-* &quot;-&quot;??_-;_-@_-">
                  <c:v>3535.0545562570046</c:v>
                </c:pt>
                <c:pt idx="1341" formatCode="_-* #,##0_-;\-* #,##0_-;_-* &quot;-&quot;??_-;_-@_-">
                  <c:v>4258.1338973095717</c:v>
                </c:pt>
                <c:pt idx="1343" formatCode="_-* #,##0_-;\-* #,##0_-;_-* &quot;-&quot;??_-;_-@_-">
                  <c:v>3535.0545562570046</c:v>
                </c:pt>
                <c:pt idx="1344" formatCode="_-* #,##0_-;\-* #,##0_-;_-* &quot;-&quot;??_-;_-@_-">
                  <c:v>4258.1338973095717</c:v>
                </c:pt>
                <c:pt idx="1346" formatCode="_-* #,##0_-;\-* #,##0_-;_-* &quot;-&quot;??_-;_-@_-">
                  <c:v>3535.0545562570046</c:v>
                </c:pt>
                <c:pt idx="1347" formatCode="_-* #,##0_-;\-* #,##0_-;_-* &quot;-&quot;??_-;_-@_-">
                  <c:v>4258.1338973095717</c:v>
                </c:pt>
                <c:pt idx="1349" formatCode="_-* #,##0_-;\-* #,##0_-;_-* &quot;-&quot;??_-;_-@_-">
                  <c:v>3615.3967052628445</c:v>
                </c:pt>
                <c:pt idx="1350" formatCode="_-* #,##0_-;\-* #,##0_-;_-* &quot;-&quot;??_-;_-@_-">
                  <c:v>4258.1338973095717</c:v>
                </c:pt>
                <c:pt idx="1352" formatCode="_-* #,##0_-;\-* #,##0_-;_-* &quot;-&quot;??_-;_-@_-">
                  <c:v>3615.3967052628445</c:v>
                </c:pt>
                <c:pt idx="1353" formatCode="_-* #,##0_-;\-* #,##0_-;_-* &quot;-&quot;??_-;_-@_-">
                  <c:v>4499.1603443270969</c:v>
                </c:pt>
                <c:pt idx="1355" formatCode="_-* #,##0_-;\-* #,##0_-;_-* &quot;-&quot;??_-;_-@_-">
                  <c:v>3615.3967052628445</c:v>
                </c:pt>
                <c:pt idx="1356" formatCode="_-* #,##0_-;\-* #,##0_-;_-* &quot;-&quot;??_-;_-@_-">
                  <c:v>4579.5024933329369</c:v>
                </c:pt>
                <c:pt idx="1358" formatCode="_-* #,##0_-;\-* #,##0_-;_-* &quot;-&quot;??_-;_-@_-">
                  <c:v>3615.3967052628445</c:v>
                </c:pt>
                <c:pt idx="1359" formatCode="_-* #,##0_-;\-* #,##0_-;_-* &quot;-&quot;??_-;_-@_-">
                  <c:v>4659.8446423387777</c:v>
                </c:pt>
                <c:pt idx="1361" formatCode="_-* #,##0_-;\-* #,##0_-;_-* &quot;-&quot;??_-;_-@_-">
                  <c:v>3615.3967052628445</c:v>
                </c:pt>
                <c:pt idx="1362" formatCode="_-* #,##0_-;\-* #,##0_-;_-* &quot;-&quot;??_-;_-@_-">
                  <c:v>4820.5289403504594</c:v>
                </c:pt>
                <c:pt idx="1364" formatCode="_-* #,##0_-;\-* #,##0_-;_-* &quot;-&quot;??_-;_-@_-">
                  <c:v>3615.3967052628445</c:v>
                </c:pt>
                <c:pt idx="1365" formatCode="_-* #,##0_-;\-* #,##0_-;_-* &quot;-&quot;??_-;_-@_-">
                  <c:v>4659.8446423387777</c:v>
                </c:pt>
                <c:pt idx="1367" formatCode="_-* #,##0_-;\-* #,##0_-;_-* &quot;-&quot;??_-;_-@_-">
                  <c:v>4820.5289403504594</c:v>
                </c:pt>
                <c:pt idx="1368" formatCode="_-* #,##0_-;\-* #,##0_-;_-* &quot;-&quot;??_-;_-@_-">
                  <c:v>4820.5289403504594</c:v>
                </c:pt>
                <c:pt idx="1370" formatCode="_-* #,##0_-;\-* #,##0_-;_-* &quot;-&quot;??_-;_-@_-">
                  <c:v>4820.5289403504594</c:v>
                </c:pt>
                <c:pt idx="1371" formatCode="_-* #,##0_-;\-* #,##0_-;_-* &quot;-&quot;??_-;_-@_-">
                  <c:v>4820.5289403504594</c:v>
                </c:pt>
                <c:pt idx="1373" formatCode="_-* #,##0_-;\-* #,##0_-;_-* &quot;-&quot;??_-;_-@_-">
                  <c:v>4820.5289403504594</c:v>
                </c:pt>
                <c:pt idx="1374" formatCode="_-* #,##0_-;\-* #,##0_-;_-* &quot;-&quot;??_-;_-@_-">
                  <c:v>4499.1603443270969</c:v>
                </c:pt>
                <c:pt idx="1376" formatCode="_-* #,##0_-;\-* #,##0_-;_-* &quot;-&quot;??_-;_-@_-">
                  <c:v>4579.5024933329369</c:v>
                </c:pt>
                <c:pt idx="1377" formatCode="_-* #,##0_-;\-* #,##0_-;_-* &quot;-&quot;??_-;_-@_-">
                  <c:v>5463.2661323971888</c:v>
                </c:pt>
                <c:pt idx="1379" formatCode="_-* #,##0_-;\-* #,##0_-;_-* &quot;-&quot;??_-;_-@_-">
                  <c:v>4579.5024933329369</c:v>
                </c:pt>
                <c:pt idx="1380" formatCode="_-* #,##0_-;\-* #,##0_-;_-* &quot;-&quot;??_-;_-@_-">
                  <c:v>4981.2132383621411</c:v>
                </c:pt>
                <c:pt idx="1382" formatCode="_-* #,##0_-;\-* #,##0_-;_-* &quot;-&quot;??_-;_-@_-">
                  <c:v>4820.5289403504594</c:v>
                </c:pt>
                <c:pt idx="1383" formatCode="_-* #,##0_-;\-* #,##0_-;_-* &quot;-&quot;??_-;_-@_-">
                  <c:v>4659.8446423387777</c:v>
                </c:pt>
                <c:pt idx="1385" formatCode="_-* #,##0_-;\-* #,##0_-;_-* &quot;-&quot;??_-;_-@_-">
                  <c:v>4659.8446423387777</c:v>
                </c:pt>
                <c:pt idx="1386" formatCode="_-* #,##0_-;\-* #,##0_-;_-* &quot;-&quot;??_-;_-@_-">
                  <c:v>4659.8446423387777</c:v>
                </c:pt>
                <c:pt idx="1388" formatCode="_-* #,##0_-;\-* #,##0_-;_-* &quot;-&quot;??_-;_-@_-">
                  <c:v>4659.8446423387777</c:v>
                </c:pt>
                <c:pt idx="1389" formatCode="_-* #,##0_-;\-* #,##0_-;_-* &quot;-&quot;??_-;_-@_-">
                  <c:v>4900.8710893563002</c:v>
                </c:pt>
                <c:pt idx="1391" formatCode="_-* #,##0_-;\-* #,##0_-;_-* &quot;-&quot;??_-;_-@_-">
                  <c:v>4700.015716841699</c:v>
                </c:pt>
                <c:pt idx="1392" formatCode="_-* #,##0_-;\-* #,##0_-;_-* &quot;-&quot;??_-;_-@_-">
                  <c:v>4740.1867913446185</c:v>
                </c:pt>
                <c:pt idx="1394" formatCode="_-* #,##0_-;\-* #,##0_-;_-* &quot;-&quot;??_-;_-@_-">
                  <c:v>4700.015716841699</c:v>
                </c:pt>
                <c:pt idx="1395" formatCode="_-* #,##0_-;\-* #,##0_-;_-* &quot;-&quot;??_-;_-@_-">
                  <c:v>4820.5289403504594</c:v>
                </c:pt>
                <c:pt idx="1397" formatCode="_-* #,##0_-;\-* #,##0_-;_-* &quot;-&quot;??_-;_-@_-">
                  <c:v>4338.4760463154125</c:v>
                </c:pt>
                <c:pt idx="1398" formatCode="_-* #,##0_-;\-* #,##0_-;_-* &quot;-&quot;??_-;_-@_-">
                  <c:v>4820.5289403504594</c:v>
                </c:pt>
                <c:pt idx="1400" formatCode="_-* #,##0_-;\-* #,##0_-;_-* &quot;-&quot;??_-;_-@_-">
                  <c:v>4057.2785247949696</c:v>
                </c:pt>
                <c:pt idx="1401" formatCode="_-* #,##0_-;\-* #,##0_-;_-* &quot;-&quot;??_-;_-@_-">
                  <c:v>4740.1867913446185</c:v>
                </c:pt>
                <c:pt idx="1403" formatCode="_-* #,##0_-;\-* #,##0_-;_-* &quot;-&quot;??_-;_-@_-">
                  <c:v>3776.0810032745276</c:v>
                </c:pt>
                <c:pt idx="1404" formatCode="_-* #,##0_-;\-* #,##0_-;_-* &quot;-&quot;??_-;_-@_-">
                  <c:v>4740.1867913446185</c:v>
                </c:pt>
                <c:pt idx="1406" formatCode="_-* #,##0_-;\-* #,##0_-;_-* &quot;-&quot;??_-;_-@_-">
                  <c:v>3976.9363757891301</c:v>
                </c:pt>
                <c:pt idx="1407" formatCode="_-* #,##0_-;\-* #,##0_-;_-* &quot;-&quot;??_-;_-@_-">
                  <c:v>4820.5289403504594</c:v>
                </c:pt>
                <c:pt idx="1409" formatCode="_-* #,##0_-;\-* #,##0_-;_-* &quot;-&quot;??_-;_-@_-">
                  <c:v>3776.0810032745276</c:v>
                </c:pt>
                <c:pt idx="1410" formatCode="_-* #,##0_-;\-* #,##0_-;_-* &quot;-&quot;??_-;_-@_-">
                  <c:v>2723.5988512980098</c:v>
                </c:pt>
                <c:pt idx="1412" formatCode="_-* #,##0_-;\-* #,##0_-;_-* &quot;-&quot;??_-;_-@_-">
                  <c:v>4579.5024933329369</c:v>
                </c:pt>
                <c:pt idx="1413" formatCode="_-* #,##0_-;\-* #,##0_-;_-* &quot;-&quot;??_-;_-@_-">
                  <c:v>4659.8446423387777</c:v>
                </c:pt>
                <c:pt idx="1415" formatCode="_-* #,##0_-;\-* #,##0_-;_-* &quot;-&quot;??_-;_-@_-">
                  <c:v>4659.8446423387777</c:v>
                </c:pt>
                <c:pt idx="1416" formatCode="_-* #,##0_-;\-* #,##0_-;_-* &quot;-&quot;??_-;_-@_-">
                  <c:v>4740.1867913446185</c:v>
                </c:pt>
                <c:pt idx="1418" formatCode="_-* #,##0_-;\-* #,##0_-;_-* &quot;-&quot;??_-;_-@_-">
                  <c:v>4579.5024933329369</c:v>
                </c:pt>
                <c:pt idx="1419" formatCode="_-* #,##0_-;\-* #,##0_-;_-* &quot;-&quot;??_-;_-@_-">
                  <c:v>4740.1867913446185</c:v>
                </c:pt>
                <c:pt idx="1421" formatCode="_-* #,##0_-;\-* #,##0_-;_-* &quot;-&quot;??_-;_-@_-">
                  <c:v>4258.1338973095708</c:v>
                </c:pt>
                <c:pt idx="1422" formatCode="_-* #,##0_-;\-* #,##0_-;_-* &quot;-&quot;??_-;_-@_-">
                  <c:v>4740.1867913446185</c:v>
                </c:pt>
                <c:pt idx="1424" formatCode="_-* #,##0_-;\-* #,##0_-;_-* &quot;-&quot;??_-;_-@_-">
                  <c:v>4258.1338973095708</c:v>
                </c:pt>
                <c:pt idx="1425" formatCode="_-* #,##0_-;\-* #,##0_-;_-* &quot;-&quot;??_-;_-@_-">
                  <c:v>4740.1867913446185</c:v>
                </c:pt>
                <c:pt idx="1427" formatCode="_-* #,##0_-;\-* #,##0_-;_-* &quot;-&quot;??_-;_-@_-">
                  <c:v>4338.4760463154125</c:v>
                </c:pt>
                <c:pt idx="1428" formatCode="_-* #,##0_-;\-* #,##0_-;_-* &quot;-&quot;??_-;_-@_-">
                  <c:v>5061.5553873679828</c:v>
                </c:pt>
                <c:pt idx="1430" formatCode="_-* #,##0_-;\-* #,##0_-;_-* &quot;-&quot;??_-;_-@_-">
                  <c:v>4418.8181953212534</c:v>
                </c:pt>
                <c:pt idx="1431" formatCode="_-* #,##0_-;\-* #,##0_-;_-* &quot;-&quot;??_-;_-@_-">
                  <c:v>5061.5553873679828</c:v>
                </c:pt>
                <c:pt idx="1433" formatCode="_-* #,##0_-;\-* #,##0_-;_-* &quot;-&quot;??_-;_-@_-">
                  <c:v>4298.304971812493</c:v>
                </c:pt>
                <c:pt idx="1434" formatCode="_-* #,##0_-;\-* #,##0_-;_-* &quot;-&quot;??_-;_-@_-">
                  <c:v>4981.213238362142</c:v>
                </c:pt>
                <c:pt idx="1436" formatCode="_-* #,##0_-;\-* #,##0_-;_-* &quot;-&quot;??_-;_-@_-">
                  <c:v>4338.4760463154125</c:v>
                </c:pt>
                <c:pt idx="1437" formatCode="_-* #,##0_-;\-* #,##0_-;_-* &quot;-&quot;??_-;_-@_-">
                  <c:v>4900.8710893563002</c:v>
                </c:pt>
                <c:pt idx="1439" formatCode="_-* #,##0_-;\-* #,##0_-;_-* &quot;-&quot;??_-;_-@_-">
                  <c:v>4659.8446423387777</c:v>
                </c:pt>
                <c:pt idx="1440" formatCode="_-* #,##0_-;\-* #,##0_-;_-* &quot;-&quot;??_-;_-@_-">
                  <c:v>4900.8710893563002</c:v>
                </c:pt>
                <c:pt idx="1442" formatCode="_-* #,##0_-;\-* #,##0_-;_-* &quot;-&quot;??_-;_-@_-">
                  <c:v>3615.3967052628445</c:v>
                </c:pt>
                <c:pt idx="1443" formatCode="_-* #,##0_-;\-* #,##0_-;_-* &quot;-&quot;??_-;_-@_-">
                  <c:v>4740.1867913446185</c:v>
                </c:pt>
                <c:pt idx="1445" formatCode="_-* #,##0_-;\-* #,##0_-;_-* &quot;-&quot;??_-;_-@_-">
                  <c:v>3735.9099287716058</c:v>
                </c:pt>
                <c:pt idx="1446" formatCode="_-* #,##0_-;\-* #,##0_-;_-* &quot;-&quot;??_-;_-@_-">
                  <c:v>4820.5289403504594</c:v>
                </c:pt>
                <c:pt idx="1448" formatCode="_-* #,##0_-;\-* #,##0_-;_-* &quot;-&quot;??_-;_-@_-">
                  <c:v>3776.0810032745267</c:v>
                </c:pt>
                <c:pt idx="1449" formatCode="_-* #,##0_-;\-* #,##0_-;_-* &quot;-&quot;??_-;_-@_-">
                  <c:v>4900.8710893563002</c:v>
                </c:pt>
                <c:pt idx="1451" formatCode="_-* #,##0_-;\-* #,##0_-;_-* &quot;-&quot;??_-;_-@_-">
                  <c:v>3856.4231522803684</c:v>
                </c:pt>
                <c:pt idx="1452" formatCode="_-* #,##0_-;\-* #,##0_-;_-* &quot;-&quot;??_-;_-@_-">
                  <c:v>4900.8710893563002</c:v>
                </c:pt>
                <c:pt idx="1454" formatCode="_-* #,##0_-;\-* #,##0_-;_-* &quot;-&quot;??_-;_-@_-">
                  <c:v>3816.2520777774475</c:v>
                </c:pt>
                <c:pt idx="1455" formatCode="_-* #,##0_-;\-* #,##0_-;_-* &quot;-&quot;??_-;_-@_-">
                  <c:v>4740.1867913446185</c:v>
                </c:pt>
                <c:pt idx="1457" formatCode="_-* #,##0_-;\-* #,##0_-;_-* &quot;-&quot;??_-;_-@_-">
                  <c:v>3856.4231522803693</c:v>
                </c:pt>
                <c:pt idx="1458" formatCode="_-* #,##0_-;\-* #,##0_-;_-* &quot;-&quot;??_-;_-@_-">
                  <c:v>4740.1867913446185</c:v>
                </c:pt>
                <c:pt idx="1460" formatCode="_-* #,##0_-;\-* #,##0_-;_-* &quot;-&quot;??_-;_-@_-">
                  <c:v>3936.7653012862093</c:v>
                </c:pt>
                <c:pt idx="1461" formatCode="_-* #,##0_-;\-* #,##0_-;_-* &quot;-&quot;??_-;_-@_-">
                  <c:v>4900.8710893563002</c:v>
                </c:pt>
                <c:pt idx="1463" formatCode="_-* #,##0_-;\-* #,##0_-;_-* &quot;-&quot;??_-;_-@_-">
                  <c:v>4017.1074502920496</c:v>
                </c:pt>
                <c:pt idx="1464" formatCode="_-* #,##0_-;\-* #,##0_-;_-* &quot;-&quot;??_-;_-@_-">
                  <c:v>4820.5289403504594</c:v>
                </c:pt>
                <c:pt idx="1466" formatCode="_-* #,##0_-;\-* #,##0_-;_-* &quot;-&quot;??_-;_-@_-">
                  <c:v>4017.1074502920496</c:v>
                </c:pt>
                <c:pt idx="1467" formatCode="_-* #,##0_-;\-* #,##0_-;_-* &quot;-&quot;??_-;_-@_-">
                  <c:v>4900.8710893563002</c:v>
                </c:pt>
                <c:pt idx="1469" formatCode="_-* #,##0_-;\-* #,##0_-;_-* &quot;-&quot;??_-;_-@_-">
                  <c:v>4017.1074502920496</c:v>
                </c:pt>
                <c:pt idx="1470" formatCode="_-* #,##0_-;\-* #,##0_-;_-* &quot;-&quot;??_-;_-@_-">
                  <c:v>4900.8710893563002</c:v>
                </c:pt>
                <c:pt idx="1472" formatCode="_-* #,##0_-;\-* #,##0_-;_-* &quot;-&quot;??_-;_-@_-">
                  <c:v>4017.1074502920496</c:v>
                </c:pt>
                <c:pt idx="1473" formatCode="_-* #,##0_-;\-* #,##0_-;_-* &quot;-&quot;??_-;_-@_-">
                  <c:v>4820.5289403504594</c:v>
                </c:pt>
                <c:pt idx="1475" formatCode="_-* #,##0_-;\-* #,##0_-;_-* &quot;-&quot;??_-;_-@_-">
                  <c:v>4017.1074502920496</c:v>
                </c:pt>
                <c:pt idx="1476" formatCode="_-* #,##0_-;\-* #,##0_-;_-* &quot;-&quot;??_-;_-@_-">
                  <c:v>4820.5289403504594</c:v>
                </c:pt>
                <c:pt idx="1478" formatCode="_-* #,##0_-;\-* #,##0_-;_-* &quot;-&quot;??_-;_-@_-">
                  <c:v>4057.2785247949696</c:v>
                </c:pt>
                <c:pt idx="1479" formatCode="_-* #,##0_-;\-* #,##0_-;_-* &quot;-&quot;??_-;_-@_-">
                  <c:v>4820.5289403504594</c:v>
                </c:pt>
                <c:pt idx="1481" formatCode="_-* #,##0_-;\-* #,##0_-;_-* &quot;-&quot;??_-;_-@_-">
                  <c:v>4097.44959929789</c:v>
                </c:pt>
                <c:pt idx="1482" formatCode="_-* #,##0_-;\-* #,##0_-;_-* &quot;-&quot;??_-;_-@_-">
                  <c:v>4659.8446423387777</c:v>
                </c:pt>
                <c:pt idx="1484" formatCode="_-* #,##0_-;\-* #,##0_-;_-* &quot;-&quot;??_-;_-@_-">
                  <c:v>4137.6206738008123</c:v>
                </c:pt>
                <c:pt idx="1485" formatCode="_-* #,##0_-;\-* #,##0_-;_-* &quot;-&quot;??_-;_-@_-">
                  <c:v>4820.5289403504594</c:v>
                </c:pt>
                <c:pt idx="1487" formatCode="_-* #,##0_-;\-* #,##0_-;_-* &quot;-&quot;??_-;_-@_-">
                  <c:v>4177.7917483037318</c:v>
                </c:pt>
                <c:pt idx="1488" formatCode="_-* #,##0_-;\-* #,##0_-;_-* &quot;-&quot;??_-;_-@_-">
                  <c:v>4659.8446423387777</c:v>
                </c:pt>
                <c:pt idx="1490" formatCode="_-* #,##0_-;\-* #,##0_-;_-* &quot;-&quot;??_-;_-@_-">
                  <c:v>4217.9628228066522</c:v>
                </c:pt>
                <c:pt idx="1491" formatCode="_-* #,##0_-;\-* #,##0_-;_-* &quot;-&quot;??_-;_-@_-">
                  <c:v>4659.8446423387777</c:v>
                </c:pt>
                <c:pt idx="1493" formatCode="_-* #,##0_-;\-* #,##0_-;_-* &quot;-&quot;??_-;_-@_-">
                  <c:v>4057.2785247949701</c:v>
                </c:pt>
                <c:pt idx="1494" formatCode="_-* #,##0_-;\-* #,##0_-;_-* &quot;-&quot;??_-;_-@_-">
                  <c:v>4659.8446423387777</c:v>
                </c:pt>
                <c:pt idx="1496" formatCode="_-* #,##0_-;\-* #,##0_-;_-* &quot;-&quot;??_-;_-@_-">
                  <c:v>4097.4495992978909</c:v>
                </c:pt>
                <c:pt idx="1497" formatCode="_-* #,##0_-;\-* #,##0_-;_-* &quot;-&quot;??_-;_-@_-">
                  <c:v>4659.8446423387777</c:v>
                </c:pt>
                <c:pt idx="1499" formatCode="_-* #,##0_-;\-* #,##0_-;_-* &quot;-&quot;??_-;_-@_-">
                  <c:v>4137.6206738008123</c:v>
                </c:pt>
                <c:pt idx="1500" formatCode="_-* #,##0_-;\-* #,##0_-;_-* &quot;-&quot;??_-;_-@_-">
                  <c:v>4659.8446423387777</c:v>
                </c:pt>
                <c:pt idx="1502" formatCode="_-* #,##0_-;\-* #,##0_-;_-* &quot;-&quot;??_-;_-@_-">
                  <c:v>4177.7917483037327</c:v>
                </c:pt>
                <c:pt idx="1503" formatCode="_-* #,##0_-;\-* #,##0_-;_-* &quot;-&quot;??_-;_-@_-">
                  <c:v>4659.8446423387777</c:v>
                </c:pt>
                <c:pt idx="1505" formatCode="_-* #,##0_-;\-* #,##0_-;_-* &quot;-&quot;??_-;_-@_-">
                  <c:v>4177.7917483037327</c:v>
                </c:pt>
                <c:pt idx="1506" formatCode="_-* #,##0_-;\-* #,##0_-;_-* &quot;-&quot;??_-;_-@_-">
                  <c:v>4820.5289403504594</c:v>
                </c:pt>
                <c:pt idx="1508" formatCode="_-* #,##0_-;\-* #,##0_-;_-* &quot;-&quot;??_-;_-@_-">
                  <c:v>4499.1603443270969</c:v>
                </c:pt>
                <c:pt idx="1509" formatCode="_-* #,##0_-;\-* #,##0_-;_-* &quot;-&quot;??_-;_-@_-">
                  <c:v>4820.5289403504594</c:v>
                </c:pt>
                <c:pt idx="1511" formatCode="_-* #,##0_-;\-* #,##0_-;_-* &quot;-&quot;??_-;_-@_-">
                  <c:v>3856.4231522803693</c:v>
                </c:pt>
                <c:pt idx="1512" formatCode="_-* #,##0_-;\-* #,##0_-;_-* &quot;-&quot;??_-;_-@_-">
                  <c:v>4338.4760463154125</c:v>
                </c:pt>
                <c:pt idx="1514" formatCode="_-* #,##0_-;\-* #,##0_-;_-* &quot;-&quot;??_-;_-@_-">
                  <c:v>3856.4231522803693</c:v>
                </c:pt>
                <c:pt idx="1515" formatCode="_-* #,##0_-;\-* #,##0_-;_-* &quot;-&quot;??_-;_-@_-">
                  <c:v>4338.4760463154125</c:v>
                </c:pt>
                <c:pt idx="1517" formatCode="_-* #,##0_-;\-* #,##0_-;_-* &quot;-&quot;??_-;_-@_-">
                  <c:v>3856.4231522803693</c:v>
                </c:pt>
                <c:pt idx="1518" formatCode="_-* #,##0_-;\-* #,##0_-;_-* &quot;-&quot;??_-;_-@_-">
                  <c:v>4338.4760463154125</c:v>
                </c:pt>
                <c:pt idx="1520" formatCode="_-* #,##0_-;\-* #,##0_-;_-* &quot;-&quot;??_-;_-@_-">
                  <c:v>3856.4231522803693</c:v>
                </c:pt>
                <c:pt idx="1521" formatCode="_-* #,##0_-;\-* #,##0_-;_-* &quot;-&quot;??_-;_-@_-">
                  <c:v>4338.4760463154125</c:v>
                </c:pt>
                <c:pt idx="1523" formatCode="_-* #,##0_-;\-* #,##0_-;_-* &quot;-&quot;??_-;_-@_-">
                  <c:v>3936.7653012862093</c:v>
                </c:pt>
                <c:pt idx="1524" formatCode="_-* #,##0_-;\-* #,##0_-;_-* &quot;-&quot;??_-;_-@_-">
                  <c:v>4338.4760463154125</c:v>
                </c:pt>
                <c:pt idx="1526" formatCode="_-* #,##0_-;\-* #,##0_-;_-* &quot;-&quot;??_-;_-@_-">
                  <c:v>3856.4231522803684</c:v>
                </c:pt>
                <c:pt idx="1527" formatCode="_-* #,##0_-;\-* #,##0_-;_-* &quot;-&quot;??_-;_-@_-">
                  <c:v>4820.5289403504594</c:v>
                </c:pt>
                <c:pt idx="1529" formatCode="_-* #,##0_-;\-* #,##0_-;_-* &quot;-&quot;??_-;_-@_-">
                  <c:v>4418.8181953212543</c:v>
                </c:pt>
                <c:pt idx="1530" formatCode="_-* #,##0_-;\-* #,##0_-;_-* &quot;-&quot;??_-;_-@_-">
                  <c:v>4418.8181953212543</c:v>
                </c:pt>
                <c:pt idx="1532" formatCode="_-* #,##0_-;\-* #,##0_-;_-* &quot;-&quot;??_-;_-@_-">
                  <c:v>4418.8181953212543</c:v>
                </c:pt>
                <c:pt idx="1533" formatCode="_-* #,##0_-;\-* #,##0_-;_-* &quot;-&quot;??_-;_-@_-">
                  <c:v>4418.8181953212543</c:v>
                </c:pt>
                <c:pt idx="1535" formatCode="_-* #,##0_-;\-* #,##0_-;_-* &quot;-&quot;??_-;_-@_-">
                  <c:v>4418.8181953212543</c:v>
                </c:pt>
                <c:pt idx="1536" formatCode="_-* #,##0_-;\-* #,##0_-;_-* &quot;-&quot;??_-;_-@_-">
                  <c:v>4418.8181953212543</c:v>
                </c:pt>
                <c:pt idx="1538" formatCode="_-* #,##0_-;\-* #,##0_-;_-* &quot;-&quot;??_-;_-@_-">
                  <c:v>4579.5024933329369</c:v>
                </c:pt>
                <c:pt idx="1539" formatCode="_-* #,##0_-;\-* #,##0_-;_-* &quot;-&quot;??_-;_-@_-">
                  <c:v>4338.4760463154125</c:v>
                </c:pt>
                <c:pt idx="1541" formatCode="_-* #,##0_-;\-* #,##0_-;_-* &quot;-&quot;??_-;_-@_-">
                  <c:v>4579.5024933329369</c:v>
                </c:pt>
                <c:pt idx="1542" formatCode="_-* #,##0_-;\-* #,##0_-;_-* &quot;-&quot;??_-;_-@_-">
                  <c:v>4338.4760463154125</c:v>
                </c:pt>
                <c:pt idx="1544" formatCode="_-* #,##0_-;\-* #,##0_-;_-* &quot;-&quot;??_-;_-@_-">
                  <c:v>4579.5024933329369</c:v>
                </c:pt>
                <c:pt idx="1545" formatCode="_-* #,##0_-;\-* #,##0_-;_-* &quot;-&quot;??_-;_-@_-">
                  <c:v>4338.4760463154125</c:v>
                </c:pt>
                <c:pt idx="1547" formatCode="_-* #,##0_-;\-* #,##0_-;_-* &quot;-&quot;??_-;_-@_-">
                  <c:v>4177.7917483037318</c:v>
                </c:pt>
                <c:pt idx="1548" formatCode="_-* #,##0_-;\-* #,##0_-;_-* &quot;-&quot;??_-;_-@_-">
                  <c:v>4659.8446423387777</c:v>
                </c:pt>
                <c:pt idx="1550" formatCode="_-* #,##0_-;\-* #,##0_-;_-* &quot;-&quot;??_-;_-@_-">
                  <c:v>4097.44959929789</c:v>
                </c:pt>
                <c:pt idx="1551" formatCode="_-* #,##0_-;\-* #,##0_-;_-* &quot;-&quot;??_-;_-@_-">
                  <c:v>4740.1867913446185</c:v>
                </c:pt>
                <c:pt idx="1553" formatCode="_-* #,##0_-;\-* #,##0_-;_-* &quot;-&quot;??_-;_-@_-">
                  <c:v>4097.44959929789</c:v>
                </c:pt>
                <c:pt idx="1554" formatCode="_-* #,##0_-;\-* #,##0_-;_-* &quot;-&quot;??_-;_-@_-">
                  <c:v>4740.1867913446185</c:v>
                </c:pt>
                <c:pt idx="1556" formatCode="_-* #,##0_-;\-* #,##0_-;_-* &quot;-&quot;??_-;_-@_-">
                  <c:v>4258.1338973095726</c:v>
                </c:pt>
                <c:pt idx="1557" formatCode="_-* #,##0_-;\-* #,##0_-;_-* &quot;-&quot;??_-;_-@_-">
                  <c:v>4740.1867913446185</c:v>
                </c:pt>
                <c:pt idx="1559" formatCode="_-* #,##0_-;\-* #,##0_-;_-* &quot;-&quot;??_-;_-@_-">
                  <c:v>4258.1338973095726</c:v>
                </c:pt>
                <c:pt idx="1560" formatCode="_-* #,##0_-;\-* #,##0_-;_-* &quot;-&quot;??_-;_-@_-">
                  <c:v>4740.1867913446185</c:v>
                </c:pt>
                <c:pt idx="1562" formatCode="_-* #,##0_-;\-* #,##0_-;_-* &quot;-&quot;??_-;_-@_-">
                  <c:v>4258.1338973095726</c:v>
                </c:pt>
                <c:pt idx="1563" formatCode="_-* #,##0_-;\-* #,##0_-;_-* &quot;-&quot;??_-;_-@_-">
                  <c:v>4740.1867913446185</c:v>
                </c:pt>
                <c:pt idx="1565" formatCode="_-* #,##0_-;\-* #,##0_-;_-* &quot;-&quot;??_-;_-@_-">
                  <c:v>4258.1338973095726</c:v>
                </c:pt>
                <c:pt idx="1566" formatCode="_-* #,##0_-;\-* #,##0_-;_-* &quot;-&quot;??_-;_-@_-">
                  <c:v>4740.1867913446185</c:v>
                </c:pt>
                <c:pt idx="1568" formatCode="_-* #,##0_-;\-* #,##0_-;_-* &quot;-&quot;??_-;_-@_-">
                  <c:v>4258.1338973095726</c:v>
                </c:pt>
                <c:pt idx="1569" formatCode="_-* #,##0_-;\-* #,##0_-;_-* &quot;-&quot;??_-;_-@_-">
                  <c:v>4740.1867913446185</c:v>
                </c:pt>
                <c:pt idx="1571" formatCode="_-* #,##0_-;\-* #,##0_-;_-* &quot;-&quot;??_-;_-@_-">
                  <c:v>4258.1338973095726</c:v>
                </c:pt>
                <c:pt idx="1572" formatCode="_-* #,##0_-;\-* #,##0_-;_-* &quot;-&quot;??_-;_-@_-">
                  <c:v>4820.5289403504594</c:v>
                </c:pt>
                <c:pt idx="1574" formatCode="_-* #,##0_-;\-* #,##0_-;_-* &quot;-&quot;??_-;_-@_-">
                  <c:v>4258.1338973095726</c:v>
                </c:pt>
                <c:pt idx="1575" formatCode="_-* #,##0_-;\-* #,##0_-;_-* &quot;-&quot;??_-;_-@_-">
                  <c:v>4820.5289403504594</c:v>
                </c:pt>
                <c:pt idx="1577" formatCode="_-* #,##0_-;\-* #,##0_-;_-* &quot;-&quot;??_-;_-@_-">
                  <c:v>4258.1338973095726</c:v>
                </c:pt>
                <c:pt idx="1578" formatCode="_-* #,##0_-;\-* #,##0_-;_-* &quot;-&quot;??_-;_-@_-">
                  <c:v>4820.5289403504594</c:v>
                </c:pt>
                <c:pt idx="1580" formatCode="_-* #,##0_-;\-* #,##0_-;_-* &quot;-&quot;??_-;_-@_-">
                  <c:v>4258.1338973095726</c:v>
                </c:pt>
                <c:pt idx="1581" formatCode="_-* #,##0_-;\-* #,##0_-;_-* &quot;-&quot;??_-;_-@_-">
                  <c:v>4659.8446423387777</c:v>
                </c:pt>
                <c:pt idx="1583" formatCode="_-* #,##0_-;\-* #,##0_-;_-* &quot;-&quot;??_-;_-@_-">
                  <c:v>4017.1074502920496</c:v>
                </c:pt>
                <c:pt idx="1584" formatCode="_-* #,##0_-;\-* #,##0_-;_-* &quot;-&quot;??_-;_-@_-">
                  <c:v>4981.213238362142</c:v>
                </c:pt>
                <c:pt idx="1586" formatCode="_-* #,##0_-;\-* #,##0_-;_-* &quot;-&quot;??_-;_-@_-">
                  <c:v>3936.7653012862088</c:v>
                </c:pt>
                <c:pt idx="1587" formatCode="_-* #,##0_-;\-* #,##0_-;_-* &quot;-&quot;??_-;_-@_-">
                  <c:v>4579.5024933329369</c:v>
                </c:pt>
                <c:pt idx="1589" formatCode="_-* #,##0_-;\-* #,##0_-;_-* &quot;-&quot;??_-;_-@_-">
                  <c:v>3776.0810032745276</c:v>
                </c:pt>
                <c:pt idx="1590" formatCode="_-* #,##0_-;\-* #,##0_-;_-* &quot;-&quot;??_-;_-@_-">
                  <c:v>4740.1867913446185</c:v>
                </c:pt>
                <c:pt idx="1592" formatCode="_-* #,##0_-;\-* #,##0_-;_-* &quot;-&quot;??_-;_-@_-">
                  <c:v>3776.0810032745267</c:v>
                </c:pt>
                <c:pt idx="1593" formatCode="_-* #,##0_-;\-* #,##0_-;_-* &quot;-&quot;??_-;_-@_-">
                  <c:v>4579.5024933329369</c:v>
                </c:pt>
                <c:pt idx="1595" formatCode="_-* #,##0_-;\-* #,##0_-;_-* &quot;-&quot;??_-;_-@_-">
                  <c:v>3776.0810032745276</c:v>
                </c:pt>
                <c:pt idx="1596" formatCode="_-* #,##0_-;\-* #,##0_-;_-* &quot;-&quot;??_-;_-@_-">
                  <c:v>4579.5024933329369</c:v>
                </c:pt>
                <c:pt idx="1598" formatCode="_-* #,##0_-;\-* #,##0_-;_-* &quot;-&quot;??_-;_-@_-">
                  <c:v>3776.0810032745276</c:v>
                </c:pt>
                <c:pt idx="1599" formatCode="_-* #,##0_-;\-* #,##0_-;_-* &quot;-&quot;??_-;_-@_-">
                  <c:v>4579.5024933329369</c:v>
                </c:pt>
                <c:pt idx="1601" formatCode="_-* #,##0_-;\-* #,##0_-;_-* &quot;-&quot;??_-;_-@_-">
                  <c:v>3856.4231522803684</c:v>
                </c:pt>
                <c:pt idx="1602" formatCode="_-* #,##0_-;\-* #,##0_-;_-* &quot;-&quot;??_-;_-@_-">
                  <c:v>4659.8446423387777</c:v>
                </c:pt>
                <c:pt idx="1604" formatCode="_-* #,##0_-;\-* #,##0_-;_-* &quot;-&quot;??_-;_-@_-">
                  <c:v>3936.7653012862097</c:v>
                </c:pt>
                <c:pt idx="1605" formatCode="_-* #,##0_-;\-* #,##0_-;_-* &quot;-&quot;??_-;_-@_-">
                  <c:v>4579.5024933329369</c:v>
                </c:pt>
                <c:pt idx="1607" formatCode="_-* #,##0_-;\-* #,##0_-;_-* &quot;-&quot;??_-;_-@_-">
                  <c:v>3936.7653012862097</c:v>
                </c:pt>
                <c:pt idx="1608" formatCode="_-* #,##0_-;\-* #,##0_-;_-* &quot;-&quot;??_-;_-@_-">
                  <c:v>4579.5024933329369</c:v>
                </c:pt>
                <c:pt idx="1610" formatCode="_-* #,##0_-;\-* #,##0_-;_-* &quot;-&quot;??_-;_-@_-">
                  <c:v>4017.1074502920496</c:v>
                </c:pt>
                <c:pt idx="1611" formatCode="_-* #,##0_-;\-* #,##0_-;_-* &quot;-&quot;??_-;_-@_-">
                  <c:v>4579.5024933329369</c:v>
                </c:pt>
                <c:pt idx="1613" formatCode="_-* #,##0_-;\-* #,##0_-;_-* &quot;-&quot;??_-;_-@_-">
                  <c:v>4097.44959929789</c:v>
                </c:pt>
                <c:pt idx="1614" formatCode="_-* #,##0_-;\-* #,##0_-;_-* &quot;-&quot;??_-;_-@_-">
                  <c:v>4740.1867913446185</c:v>
                </c:pt>
                <c:pt idx="1616" formatCode="_-* #,##0_-;\-* #,##0_-;_-* &quot;-&quot;??_-;_-@_-">
                  <c:v>4242.0654675084043</c:v>
                </c:pt>
                <c:pt idx="1617" formatCode="_-* #,##0_-;\-* #,##0_-;_-* &quot;-&quot;??_-;_-@_-">
                  <c:v>4820.5289403504594</c:v>
                </c:pt>
                <c:pt idx="1619" formatCode="_-* #,##0_-;\-* #,##0_-;_-* &quot;-&quot;??_-;_-@_-">
                  <c:v>4499.1603443270969</c:v>
                </c:pt>
                <c:pt idx="1620" formatCode="_-* #,##0_-;\-* #,##0_-;_-* &quot;-&quot;??_-;_-@_-">
                  <c:v>4820.5289403504594</c:v>
                </c:pt>
                <c:pt idx="1622" formatCode="_-* #,##0_-;\-* #,##0_-;_-* &quot;-&quot;??_-;_-@_-">
                  <c:v>4740.1867913446185</c:v>
                </c:pt>
                <c:pt idx="1623" formatCode="_-* #,##0_-;\-* #,##0_-;_-* &quot;-&quot;??_-;_-@_-">
                  <c:v>4820.5289403504594</c:v>
                </c:pt>
                <c:pt idx="1625" formatCode="_-* #,##0_-;\-* #,##0_-;_-* &quot;-&quot;??_-;_-@_-">
                  <c:v>4740.1867913446185</c:v>
                </c:pt>
                <c:pt idx="1626" formatCode="_-* #,##0_-;\-* #,##0_-;_-* &quot;-&quot;??_-;_-@_-">
                  <c:v>4579.5024933329369</c:v>
                </c:pt>
                <c:pt idx="1628" formatCode="_-* #,##0_-;\-* #,##0_-;_-* &quot;-&quot;??_-;_-@_-">
                  <c:v>4740.1867913446185</c:v>
                </c:pt>
                <c:pt idx="1629" formatCode="_-* #,##0_-;\-* #,##0_-;_-* &quot;-&quot;??_-;_-@_-">
                  <c:v>4820.5289403504594</c:v>
                </c:pt>
                <c:pt idx="1631" formatCode="_-* #,##0_-;\-* #,##0_-;_-* &quot;-&quot;??_-;_-@_-">
                  <c:v>4740.1867913446185</c:v>
                </c:pt>
                <c:pt idx="1632" formatCode="_-* #,##0_-;\-* #,##0_-;_-* &quot;-&quot;??_-;_-@_-">
                  <c:v>4820.5289403504594</c:v>
                </c:pt>
                <c:pt idx="1634" formatCode="_-* #,##0_-;\-* #,##0_-;_-* &quot;-&quot;??_-;_-@_-">
                  <c:v>4499.1603443270951</c:v>
                </c:pt>
                <c:pt idx="1635" formatCode="_-* #,##0_-;\-* #,##0_-;_-* &quot;-&quot;??_-;_-@_-">
                  <c:v>4820.5289403504594</c:v>
                </c:pt>
                <c:pt idx="1637" formatCode="_-* #,##0_-;\-* #,##0_-;_-* &quot;-&quot;??_-;_-@_-">
                  <c:v>4499.1603443270951</c:v>
                </c:pt>
                <c:pt idx="1638" formatCode="_-* #,##0_-;\-* #,##0_-;_-* &quot;-&quot;??_-;_-@_-">
                  <c:v>4820.5289403504594</c:v>
                </c:pt>
                <c:pt idx="1640" formatCode="_-* #,##0_-;\-* #,##0_-;_-* &quot;-&quot;??_-;_-@_-">
                  <c:v>4579.5024933329369</c:v>
                </c:pt>
                <c:pt idx="1641" formatCode="_-* #,##0_-;\-* #,##0_-;_-* &quot;-&quot;??_-;_-@_-">
                  <c:v>4659.8446423387777</c:v>
                </c:pt>
                <c:pt idx="1643" formatCode="_-* #,##0_-;\-* #,##0_-;_-* &quot;-&quot;??_-;_-@_-">
                  <c:v>4338.4760463154134</c:v>
                </c:pt>
                <c:pt idx="1644" formatCode="_-* #,##0_-;\-* #,##0_-;_-* &quot;-&quot;??_-;_-@_-">
                  <c:v>4499.1603443270969</c:v>
                </c:pt>
                <c:pt idx="1646" formatCode="_-* #,##0_-;\-* #,##0_-;_-* &quot;-&quot;??_-;_-@_-">
                  <c:v>4258.1338973095726</c:v>
                </c:pt>
                <c:pt idx="1647" formatCode="_-* #,##0_-;\-* #,##0_-;_-* &quot;-&quot;??_-;_-@_-">
                  <c:v>4499.1603443270969</c:v>
                </c:pt>
                <c:pt idx="1649" formatCode="_-* #,##0_-;\-* #,##0_-;_-* &quot;-&quot;??_-;_-@_-">
                  <c:v>4258.1338973095726</c:v>
                </c:pt>
                <c:pt idx="1650" formatCode="_-* #,##0_-;\-* #,##0_-;_-* &quot;-&quot;??_-;_-@_-">
                  <c:v>4499.1603443270969</c:v>
                </c:pt>
                <c:pt idx="1652" formatCode="_-* #,##0_-;\-* #,##0_-;_-* &quot;-&quot;??_-;_-@_-">
                  <c:v>4258.1338973095726</c:v>
                </c:pt>
                <c:pt idx="1653" formatCode="_-* #,##0_-;\-* #,##0_-;_-* &quot;-&quot;??_-;_-@_-">
                  <c:v>4579.5024933329369</c:v>
                </c:pt>
                <c:pt idx="1655" formatCode="_-* #,##0_-;\-* #,##0_-;_-* &quot;-&quot;??_-;_-@_-">
                  <c:v>4338.4760463154134</c:v>
                </c:pt>
                <c:pt idx="1656" formatCode="_-* #,##0_-;\-* #,##0_-;_-* &quot;-&quot;??_-;_-@_-">
                  <c:v>4579.5024933329369</c:v>
                </c:pt>
                <c:pt idx="1658" formatCode="_-* #,##0_-;\-* #,##0_-;_-* &quot;-&quot;??_-;_-@_-">
                  <c:v>4418.8181953212534</c:v>
                </c:pt>
                <c:pt idx="1659" formatCode="_-* #,##0_-;\-* #,##0_-;_-* &quot;-&quot;??_-;_-@_-">
                  <c:v>4900.8710893563002</c:v>
                </c:pt>
                <c:pt idx="1661" formatCode="_-* #,##0_-;\-* #,##0_-;_-* &quot;-&quot;??_-;_-@_-">
                  <c:v>4418.8181953212543</c:v>
                </c:pt>
                <c:pt idx="1662" formatCode="_-* #,##0_-;\-* #,##0_-;_-* &quot;-&quot;??_-;_-@_-">
                  <c:v>4726.7933508294454</c:v>
                </c:pt>
                <c:pt idx="1664" formatCode="_-* #,##0_-;\-* #,##0_-;_-* &quot;-&quot;??_-;_-@_-">
                  <c:v>4499.1603443270969</c:v>
                </c:pt>
                <c:pt idx="1665" formatCode="_-* #,##0_-;\-* #,##0_-;_-* &quot;-&quot;??_-;_-@_-">
                  <c:v>4804.2817664168142</c:v>
                </c:pt>
                <c:pt idx="1667" formatCode="_-* #,##0_-;\-* #,##0_-;_-* &quot;-&quot;??_-;_-@_-">
                  <c:v>4820.5289403504594</c:v>
                </c:pt>
                <c:pt idx="1668" formatCode="_-* #,##0_-;\-* #,##0_-;_-* &quot;-&quot;??_-;_-@_-">
                  <c:v>4804.2817664168142</c:v>
                </c:pt>
                <c:pt idx="1670" formatCode="_-* #,##0_-;\-* #,##0_-;_-* &quot;-&quot;??_-;_-@_-">
                  <c:v>4780.357865847539</c:v>
                </c:pt>
                <c:pt idx="1671" formatCode="_-* #,##0_-;\-* #,##0_-;_-* &quot;-&quot;??_-;_-@_-">
                  <c:v>4881.7701820041812</c:v>
                </c:pt>
                <c:pt idx="1673" formatCode="_-* #,##0_-;\-* #,##0_-;_-* &quot;-&quot;??_-;_-@_-">
                  <c:v>5182.0686108767441</c:v>
                </c:pt>
                <c:pt idx="1674" formatCode="_-* #,##0_-;\-* #,##0_-;_-* &quot;-&quot;??_-;_-@_-">
                  <c:v>4881.7701820041812</c:v>
                </c:pt>
                <c:pt idx="1676" formatCode="_-* #,##0_-;\-* #,##0_-;_-* &quot;-&quot;??_-;_-@_-">
                  <c:v>5182.0686108767441</c:v>
                </c:pt>
                <c:pt idx="1677" formatCode="_-* #,##0_-;\-* #,##0_-;_-* &quot;-&quot;??_-;_-@_-">
                  <c:v>4881.7701820041812</c:v>
                </c:pt>
                <c:pt idx="1679" formatCode="_-* #,##0_-;\-* #,##0_-;_-* &quot;-&quot;??_-;_-@_-">
                  <c:v>4097.4495992978909</c:v>
                </c:pt>
                <c:pt idx="1680" formatCode="_-* #,##0_-;\-* #,##0_-;_-* &quot;-&quot;??_-;_-@_-">
                  <c:v>4649.3049352420785</c:v>
                </c:pt>
                <c:pt idx="1682" formatCode="_-* #,##0_-;\-* #,##0_-;_-* &quot;-&quot;??_-;_-@_-">
                  <c:v>4097.4495992978909</c:v>
                </c:pt>
                <c:pt idx="1683" formatCode="_-* #,##0_-;\-* #,##0_-;_-* &quot;-&quot;??_-;_-@_-">
                  <c:v>4820.5289403504594</c:v>
                </c:pt>
                <c:pt idx="1685" formatCode="_-* #,##0_-;\-* #,##0_-;_-* &quot;-&quot;??_-;_-@_-">
                  <c:v>4097.4495992978909</c:v>
                </c:pt>
                <c:pt idx="1686" formatCode="_-* #,##0_-;\-* #,##0_-;_-* &quot;-&quot;??_-;_-@_-">
                  <c:v>4820.5289403504594</c:v>
                </c:pt>
                <c:pt idx="1688" formatCode="_-* #,##0_-;\-* #,##0_-;_-* &quot;-&quot;??_-;_-@_-">
                  <c:v>4097.4495992978909</c:v>
                </c:pt>
                <c:pt idx="1689" formatCode="_-* #,##0_-;\-* #,##0_-;_-* &quot;-&quot;??_-;_-@_-">
                  <c:v>4820.5289403504594</c:v>
                </c:pt>
                <c:pt idx="1691" formatCode="_-* #,##0_-;\-* #,##0_-;_-* &quot;-&quot;??_-;_-@_-">
                  <c:v>4177.7917483037318</c:v>
                </c:pt>
                <c:pt idx="1692" formatCode="_-* #,##0_-;\-* #,##0_-;_-* &quot;-&quot;??_-;_-@_-">
                  <c:v>4820.5289403504594</c:v>
                </c:pt>
                <c:pt idx="1694" formatCode="_-* #,##0_-;\-* #,##0_-;_-* &quot;-&quot;??_-;_-@_-">
                  <c:v>4499.1603443270951</c:v>
                </c:pt>
                <c:pt idx="1695" formatCode="_-* #,##0_-;\-* #,##0_-;_-* &quot;-&quot;??_-;_-@_-">
                  <c:v>4820.5289403504594</c:v>
                </c:pt>
                <c:pt idx="1697" formatCode="_-* #,##0_-;\-* #,##0_-;_-* &quot;-&quot;??_-;_-@_-">
                  <c:v>4740.1867913446185</c:v>
                </c:pt>
                <c:pt idx="1698" formatCode="_-* #,##0_-;\-* #,##0_-;_-* &quot;-&quot;??_-;_-@_-">
                  <c:v>4820.5289403504594</c:v>
                </c:pt>
                <c:pt idx="1700" formatCode="_-* #,##0_-;\-* #,##0_-;_-* &quot;-&quot;??_-;_-@_-">
                  <c:v>3695.7388542686854</c:v>
                </c:pt>
                <c:pt idx="1701" formatCode="_-* #,##0_-;\-* #,##0_-;_-* &quot;-&quot;??_-;_-@_-">
                  <c:v>4820.5289403504594</c:v>
                </c:pt>
                <c:pt idx="1703" formatCode="_-* #,##0_-;\-* #,##0_-;_-* &quot;-&quot;??_-;_-@_-">
                  <c:v>3695.7388542686854</c:v>
                </c:pt>
                <c:pt idx="1704" formatCode="_-* #,##0_-;\-* #,##0_-;_-* &quot;-&quot;??_-;_-@_-">
                  <c:v>4820.5289403504594</c:v>
                </c:pt>
                <c:pt idx="1706" formatCode="_-* #,##0_-;\-* #,##0_-;_-* &quot;-&quot;??_-;_-@_-">
                  <c:v>3695.7388542686854</c:v>
                </c:pt>
                <c:pt idx="1707" formatCode="_-* #,##0_-;\-* #,##0_-;_-* &quot;-&quot;??_-;_-@_-">
                  <c:v>4820.5289403504594</c:v>
                </c:pt>
                <c:pt idx="1709" formatCode="_-* #,##0_-;\-* #,##0_-;_-* &quot;-&quot;??_-;_-@_-">
                  <c:v>3695.7388542686854</c:v>
                </c:pt>
                <c:pt idx="1710" formatCode="_-* #,##0_-;\-* #,##0_-;_-* &quot;-&quot;??_-;_-@_-">
                  <c:v>4820.5289403504594</c:v>
                </c:pt>
                <c:pt idx="1712" formatCode="_-* #,##0_-;\-* #,##0_-;_-* &quot;-&quot;??_-;_-@_-">
                  <c:v>3856.4231522803684</c:v>
                </c:pt>
                <c:pt idx="1713" formatCode="_-* #,##0_-;\-* #,##0_-;_-* &quot;-&quot;??_-;_-@_-">
                  <c:v>4820.5289403504594</c:v>
                </c:pt>
                <c:pt idx="1715" formatCode="_-* #,##0_-;\-* #,##0_-;_-* &quot;-&quot;??_-;_-@_-">
                  <c:v>3695.7388542686854</c:v>
                </c:pt>
                <c:pt idx="1716" formatCode="_-* #,##0_-;\-* #,##0_-;_-* &quot;-&quot;??_-;_-@_-">
                  <c:v>4820.5289403504594</c:v>
                </c:pt>
                <c:pt idx="1718" formatCode="_-* #,##0_-;\-* #,##0_-;_-* &quot;-&quot;??_-;_-@_-">
                  <c:v>3695.7388542686854</c:v>
                </c:pt>
                <c:pt idx="1719" formatCode="_-* #,##0_-;\-* #,##0_-;_-* &quot;-&quot;??_-;_-@_-">
                  <c:v>4820.5289403504594</c:v>
                </c:pt>
                <c:pt idx="1721" formatCode="_-* #,##0_-;\-* #,##0_-;_-* &quot;-&quot;??_-;_-@_-">
                  <c:v>3695.7388542686854</c:v>
                </c:pt>
                <c:pt idx="1722" formatCode="_-* #,##0_-;\-* #,##0_-;_-* &quot;-&quot;??_-;_-@_-">
                  <c:v>4820.5289403504594</c:v>
                </c:pt>
                <c:pt idx="1724" formatCode="_-* #,##0_-;\-* #,##0_-;_-* &quot;-&quot;??_-;_-@_-">
                  <c:v>3615.3967052628445</c:v>
                </c:pt>
                <c:pt idx="1725" formatCode="_-* #,##0_-;\-* #,##0_-;_-* &quot;-&quot;??_-;_-@_-">
                  <c:v>4900.8710893563002</c:v>
                </c:pt>
                <c:pt idx="1727" formatCode="_-* #,##0_-;\-* #,##0_-;_-* &quot;-&quot;??_-;_-@_-">
                  <c:v>3695.7388542686854</c:v>
                </c:pt>
                <c:pt idx="1728" formatCode="_-* #,##0_-;\-* #,##0_-;_-* &quot;-&quot;??_-;_-@_-">
                  <c:v>4740.1867913446185</c:v>
                </c:pt>
                <c:pt idx="1730" formatCode="_-* #,##0_-;\-* #,##0_-;_-* &quot;-&quot;??_-;_-@_-">
                  <c:v>3695.7388542686854</c:v>
                </c:pt>
                <c:pt idx="1731" formatCode="_-* #,##0_-;\-* #,##0_-;_-* &quot;-&quot;??_-;_-@_-">
                  <c:v>4740.1867913446185</c:v>
                </c:pt>
                <c:pt idx="1733" formatCode="_-* #,##0_-;\-* #,##0_-;_-* &quot;-&quot;??_-;_-@_-">
                  <c:v>4017.1074502920492</c:v>
                </c:pt>
                <c:pt idx="1734" formatCode="_-* #,##0_-;\-* #,##0_-;_-* &quot;-&quot;??_-;_-@_-">
                  <c:v>4900.8710893563002</c:v>
                </c:pt>
                <c:pt idx="1736" formatCode="_-* #,##0_-;\-* #,##0_-;_-* &quot;-&quot;??_-;_-@_-">
                  <c:v>4017.1074502920492</c:v>
                </c:pt>
                <c:pt idx="1737" formatCode="_-* #,##0_-;\-* #,##0_-;_-* &quot;-&quot;??_-;_-@_-">
                  <c:v>4900.8710893563002</c:v>
                </c:pt>
                <c:pt idx="1739" formatCode="_-* #,##0_-;\-* #,##0_-;_-* &quot;-&quot;??_-;_-@_-">
                  <c:v>4017.1074502920492</c:v>
                </c:pt>
                <c:pt idx="1740" formatCode="_-* #,##0_-;\-* #,##0_-;_-* &quot;-&quot;??_-;_-@_-">
                  <c:v>4900.8710893563002</c:v>
                </c:pt>
                <c:pt idx="1742" formatCode="_-* #,##0_-;\-* #,##0_-;_-* &quot;-&quot;??_-;_-@_-">
                  <c:v>4177.7917483037318</c:v>
                </c:pt>
                <c:pt idx="1743" formatCode="_-* #,##0_-;\-* #,##0_-;_-* &quot;-&quot;??_-;_-@_-">
                  <c:v>4981.2132383621411</c:v>
                </c:pt>
                <c:pt idx="1745" formatCode="_-* #,##0_-;\-* #,##0_-;_-* &quot;-&quot;??_-;_-@_-">
                  <c:v>4177.7917483037318</c:v>
                </c:pt>
                <c:pt idx="1746" formatCode="_-* #,##0_-;\-* #,##0_-;_-* &quot;-&quot;??_-;_-@_-">
                  <c:v>4981.2132383621411</c:v>
                </c:pt>
                <c:pt idx="1748" formatCode="_-* #,##0_-;\-* #,##0_-;_-* &quot;-&quot;??_-;_-@_-">
                  <c:v>4177.7917483037318</c:v>
                </c:pt>
                <c:pt idx="1749" formatCode="_-* #,##0_-;\-* #,##0_-;_-* &quot;-&quot;??_-;_-@_-">
                  <c:v>4981.2132383621411</c:v>
                </c:pt>
                <c:pt idx="1751" formatCode="_-* #,##0_-;\-* #,##0_-;_-* &quot;-&quot;??_-;_-@_-">
                  <c:v>4177.7917483037318</c:v>
                </c:pt>
                <c:pt idx="1752" formatCode="_-* #,##0_-;\-* #,##0_-;_-* &quot;-&quot;??_-;_-@_-">
                  <c:v>4981.2132383621411</c:v>
                </c:pt>
                <c:pt idx="1754" formatCode="_-* #,##0_-;\-* #,##0_-;_-* &quot;-&quot;??_-;_-@_-">
                  <c:v>4177.7917483037318</c:v>
                </c:pt>
                <c:pt idx="1755" formatCode="_-* #,##0_-;\-* #,##0_-;_-* &quot;-&quot;??_-;_-@_-">
                  <c:v>4981.2132383621411</c:v>
                </c:pt>
                <c:pt idx="1757" formatCode="_-* #,##0_-;\-* #,##0_-;_-* &quot;-&quot;??_-;_-@_-">
                  <c:v>4177.7917483037318</c:v>
                </c:pt>
                <c:pt idx="1758" formatCode="_-* #,##0_-;\-* #,##0_-;_-* &quot;-&quot;??_-;_-@_-">
                  <c:v>4981.2132383621411</c:v>
                </c:pt>
                <c:pt idx="1760" formatCode="_-* #,##0_-;\-* #,##0_-;_-* &quot;-&quot;??_-;_-@_-">
                  <c:v>4177.7917483037318</c:v>
                </c:pt>
                <c:pt idx="1761" formatCode="_-* #,##0_-;\-* #,##0_-;_-* &quot;-&quot;??_-;_-@_-">
                  <c:v>4981.2132383621411</c:v>
                </c:pt>
                <c:pt idx="1763" formatCode="_-* #,##0_-;\-* #,##0_-;_-* &quot;-&quot;??_-;_-@_-">
                  <c:v>4177.7917483037318</c:v>
                </c:pt>
                <c:pt idx="1764" formatCode="_-* #,##0_-;\-* #,##0_-;_-* &quot;-&quot;??_-;_-@_-">
                  <c:v>4981.2132383621411</c:v>
                </c:pt>
                <c:pt idx="1766" formatCode="_-* #,##0_-;\-* #,##0_-;_-* &quot;-&quot;??_-;_-@_-">
                  <c:v>4177.7917483037318</c:v>
                </c:pt>
                <c:pt idx="1767" formatCode="_-* #,##0_-;\-* #,##0_-;_-* &quot;-&quot;??_-;_-@_-">
                  <c:v>4981.2132383621411</c:v>
                </c:pt>
                <c:pt idx="1769" formatCode="_-* #,##0_-;\-* #,##0_-;_-* &quot;-&quot;??_-;_-@_-">
                  <c:v>4177.7917483037318</c:v>
                </c:pt>
                <c:pt idx="1770" formatCode="_-* #,##0_-;\-* #,##0_-;_-* &quot;-&quot;??_-;_-@_-">
                  <c:v>4981.2132383621411</c:v>
                </c:pt>
              </c:numCache>
            </c:numRef>
          </c:yVal>
        </c:ser>
        <c:ser>
          <c:idx val="2"/>
          <c:order val="2"/>
          <c:tx>
            <c:v>Combined Accumulative</c:v>
          </c:tx>
          <c:spPr>
            <a:ln>
              <a:noFill/>
            </a:ln>
          </c:spPr>
          <c:marker>
            <c:symbol val="triangle"/>
            <c:size val="3"/>
            <c:spPr>
              <a:solidFill>
                <a:srgbClr val="FF0000"/>
              </a:solidFill>
              <a:ln>
                <a:solidFill>
                  <a:srgbClr val="FFC000"/>
                </a:solidFill>
              </a:ln>
            </c:spPr>
          </c:marker>
          <c:trendline>
            <c:trendlineType val="poly"/>
            <c:order val="2"/>
          </c:trendline>
          <c:xVal>
            <c:numRef>
              <c:f>Data!$C$4:$C$5000</c:f>
              <c:numCache>
                <c:formatCode>_-* #,##0.000_-;\-* #,##0.000_-;_-* "-"??_-;_-@_-</c:formatCode>
                <c:ptCount val="4997"/>
                <c:pt idx="0">
                  <c:v>128.48500000000001</c:v>
                </c:pt>
                <c:pt idx="1">
                  <c:v>127.735</c:v>
                </c:pt>
                <c:pt idx="2">
                  <c:v>126.95</c:v>
                </c:pt>
                <c:pt idx="3">
                  <c:v>126.485</c:v>
                </c:pt>
                <c:pt idx="4">
                  <c:v>125.687</c:v>
                </c:pt>
                <c:pt idx="5">
                  <c:v>124.84699999999999</c:v>
                </c:pt>
                <c:pt idx="6">
                  <c:v>124.051</c:v>
                </c:pt>
                <c:pt idx="7">
                  <c:v>123.681</c:v>
                </c:pt>
                <c:pt idx="8">
                  <c:v>122.94100000000002</c:v>
                </c:pt>
                <c:pt idx="9">
                  <c:v>122.64100000000002</c:v>
                </c:pt>
                <c:pt idx="10">
                  <c:v>122.54100000000001</c:v>
                </c:pt>
                <c:pt idx="11">
                  <c:v>122.39100000000002</c:v>
                </c:pt>
                <c:pt idx="12">
                  <c:v>122.32599999999998</c:v>
                </c:pt>
                <c:pt idx="13">
                  <c:v>122.226</c:v>
                </c:pt>
                <c:pt idx="14">
                  <c:v>122.161</c:v>
                </c:pt>
                <c:pt idx="15">
                  <c:v>122.062</c:v>
                </c:pt>
                <c:pt idx="16">
                  <c:v>121.83</c:v>
                </c:pt>
                <c:pt idx="17">
                  <c:v>121.77500000000001</c:v>
                </c:pt>
                <c:pt idx="18">
                  <c:v>121.66</c:v>
                </c:pt>
                <c:pt idx="19">
                  <c:v>121.369</c:v>
                </c:pt>
                <c:pt idx="20">
                  <c:v>121.149</c:v>
                </c:pt>
                <c:pt idx="21">
                  <c:v>120.85899999999998</c:v>
                </c:pt>
                <c:pt idx="22">
                  <c:v>120.627</c:v>
                </c:pt>
                <c:pt idx="23">
                  <c:v>120.27</c:v>
                </c:pt>
                <c:pt idx="24">
                  <c:v>119.995</c:v>
                </c:pt>
                <c:pt idx="25">
                  <c:v>119.818</c:v>
                </c:pt>
                <c:pt idx="26">
                  <c:v>119.643</c:v>
                </c:pt>
                <c:pt idx="27">
                  <c:v>119.37299999999999</c:v>
                </c:pt>
                <c:pt idx="28">
                  <c:v>119.19799999999999</c:v>
                </c:pt>
                <c:pt idx="29">
                  <c:v>118.94000000000001</c:v>
                </c:pt>
                <c:pt idx="30">
                  <c:v>118.69499999999999</c:v>
                </c:pt>
                <c:pt idx="31">
                  <c:v>118.51300000000002</c:v>
                </c:pt>
                <c:pt idx="32">
                  <c:v>118.238</c:v>
                </c:pt>
                <c:pt idx="33">
                  <c:v>118.01300000000002</c:v>
                </c:pt>
                <c:pt idx="34">
                  <c:v>117.67499999999998</c:v>
                </c:pt>
                <c:pt idx="35">
                  <c:v>117.425</c:v>
                </c:pt>
                <c:pt idx="36">
                  <c:v>117.01900000000002</c:v>
                </c:pt>
                <c:pt idx="37">
                  <c:v>116.752</c:v>
                </c:pt>
                <c:pt idx="38">
                  <c:v>116.44300000000001</c:v>
                </c:pt>
                <c:pt idx="39">
                  <c:v>116.15300000000001</c:v>
                </c:pt>
                <c:pt idx="40">
                  <c:v>115.87799999999999</c:v>
                </c:pt>
                <c:pt idx="41">
                  <c:v>115.705</c:v>
                </c:pt>
                <c:pt idx="42">
                  <c:v>115.41000000000001</c:v>
                </c:pt>
                <c:pt idx="43">
                  <c:v>115.13500000000001</c:v>
                </c:pt>
                <c:pt idx="44">
                  <c:v>114.845</c:v>
                </c:pt>
                <c:pt idx="45">
                  <c:v>114.51600000000002</c:v>
                </c:pt>
                <c:pt idx="46">
                  <c:v>114.21899999999999</c:v>
                </c:pt>
                <c:pt idx="47">
                  <c:v>113.83499999999999</c:v>
                </c:pt>
                <c:pt idx="48">
                  <c:v>113.67100000000001</c:v>
                </c:pt>
                <c:pt idx="49">
                  <c:v>113.4</c:v>
                </c:pt>
                <c:pt idx="50">
                  <c:v>113.1</c:v>
                </c:pt>
                <c:pt idx="51">
                  <c:v>112.76</c:v>
                </c:pt>
                <c:pt idx="52">
                  <c:v>112.37599999999999</c:v>
                </c:pt>
                <c:pt idx="53">
                  <c:v>112.021</c:v>
                </c:pt>
                <c:pt idx="54">
                  <c:v>111.696</c:v>
                </c:pt>
                <c:pt idx="55">
                  <c:v>111.42</c:v>
                </c:pt>
                <c:pt idx="56">
                  <c:v>111.288</c:v>
                </c:pt>
                <c:pt idx="57">
                  <c:v>111.21299999999999</c:v>
                </c:pt>
                <c:pt idx="58">
                  <c:v>110.893</c:v>
                </c:pt>
                <c:pt idx="59">
                  <c:v>110.62199999999999</c:v>
                </c:pt>
                <c:pt idx="60">
                  <c:v>110.337</c:v>
                </c:pt>
                <c:pt idx="61">
                  <c:v>110.01700000000001</c:v>
                </c:pt>
                <c:pt idx="62">
                  <c:v>109.697</c:v>
                </c:pt>
                <c:pt idx="63">
                  <c:v>109.215</c:v>
                </c:pt>
                <c:pt idx="64">
                  <c:v>108.905</c:v>
                </c:pt>
                <c:pt idx="65">
                  <c:v>108.6</c:v>
                </c:pt>
                <c:pt idx="66">
                  <c:v>108.27500000000001</c:v>
                </c:pt>
                <c:pt idx="67">
                  <c:v>107.97</c:v>
                </c:pt>
                <c:pt idx="68">
                  <c:v>107.735</c:v>
                </c:pt>
                <c:pt idx="69">
                  <c:v>107.428</c:v>
                </c:pt>
                <c:pt idx="70">
                  <c:v>107.057</c:v>
                </c:pt>
                <c:pt idx="71">
                  <c:v>106.65499999999999</c:v>
                </c:pt>
                <c:pt idx="72">
                  <c:v>106.248</c:v>
                </c:pt>
                <c:pt idx="73">
                  <c:v>105.718</c:v>
                </c:pt>
                <c:pt idx="74">
                  <c:v>105.57499999999999</c:v>
                </c:pt>
                <c:pt idx="75">
                  <c:v>105.455</c:v>
                </c:pt>
                <c:pt idx="76">
                  <c:v>105.37899999999999</c:v>
                </c:pt>
                <c:pt idx="77">
                  <c:v>105.059</c:v>
                </c:pt>
                <c:pt idx="78">
                  <c:v>104.723</c:v>
                </c:pt>
                <c:pt idx="79">
                  <c:v>104.35299999999998</c:v>
                </c:pt>
                <c:pt idx="80">
                  <c:v>103.99299999999999</c:v>
                </c:pt>
                <c:pt idx="81">
                  <c:v>103.69799999999999</c:v>
                </c:pt>
                <c:pt idx="82">
                  <c:v>103.40300000000002</c:v>
                </c:pt>
                <c:pt idx="83">
                  <c:v>103.07</c:v>
                </c:pt>
                <c:pt idx="84">
                  <c:v>102.77</c:v>
                </c:pt>
                <c:pt idx="85">
                  <c:v>102.465</c:v>
                </c:pt>
                <c:pt idx="86">
                  <c:v>102.15499999999999</c:v>
                </c:pt>
                <c:pt idx="87">
                  <c:v>101.85</c:v>
                </c:pt>
                <c:pt idx="88">
                  <c:v>101.705</c:v>
                </c:pt>
                <c:pt idx="89">
                  <c:v>101.33</c:v>
                </c:pt>
                <c:pt idx="90">
                  <c:v>100.92700000000002</c:v>
                </c:pt>
                <c:pt idx="91">
                  <c:v>100.667</c:v>
                </c:pt>
                <c:pt idx="92">
                  <c:v>100.22499999999999</c:v>
                </c:pt>
                <c:pt idx="93">
                  <c:v>100.095</c:v>
                </c:pt>
                <c:pt idx="94">
                  <c:v>99.79</c:v>
                </c:pt>
                <c:pt idx="95">
                  <c:v>99.465000000000003</c:v>
                </c:pt>
                <c:pt idx="96">
                  <c:v>99.167999999999992</c:v>
                </c:pt>
                <c:pt idx="97">
                  <c:v>98.742000000000004</c:v>
                </c:pt>
                <c:pt idx="98">
                  <c:v>98.370999999999981</c:v>
                </c:pt>
                <c:pt idx="99">
                  <c:v>98.106999999999999</c:v>
                </c:pt>
                <c:pt idx="100">
                  <c:v>97.736999999999995</c:v>
                </c:pt>
                <c:pt idx="101">
                  <c:v>97.43</c:v>
                </c:pt>
                <c:pt idx="102">
                  <c:v>97.11999999999999</c:v>
                </c:pt>
                <c:pt idx="103">
                  <c:v>96.816999999999993</c:v>
                </c:pt>
                <c:pt idx="104">
                  <c:v>96.452000000000012</c:v>
                </c:pt>
                <c:pt idx="105">
                  <c:v>96.085999999999999</c:v>
                </c:pt>
                <c:pt idx="106">
                  <c:v>95.606999999999999</c:v>
                </c:pt>
                <c:pt idx="111">
                  <c:v>93.760999999999996</c:v>
                </c:pt>
                <c:pt idx="112">
                  <c:v>93.385999999999981</c:v>
                </c:pt>
                <c:pt idx="113">
                  <c:v>92.995999999999995</c:v>
                </c:pt>
                <c:pt idx="114">
                  <c:v>92.646000000000001</c:v>
                </c:pt>
                <c:pt idx="115">
                  <c:v>92.241000000000014</c:v>
                </c:pt>
                <c:pt idx="116">
                  <c:v>92.081000000000003</c:v>
                </c:pt>
                <c:pt idx="117">
                  <c:v>91.691000000000003</c:v>
                </c:pt>
                <c:pt idx="118">
                  <c:v>91.286000000000001</c:v>
                </c:pt>
                <c:pt idx="119">
                  <c:v>90.962000000000003</c:v>
                </c:pt>
                <c:pt idx="120">
                  <c:v>90.581999999999994</c:v>
                </c:pt>
                <c:pt idx="121">
                  <c:v>90.427000000000007</c:v>
                </c:pt>
                <c:pt idx="122">
                  <c:v>90.076999999999998</c:v>
                </c:pt>
                <c:pt idx="123">
                  <c:v>89.917000000000016</c:v>
                </c:pt>
                <c:pt idx="124">
                  <c:v>89.611000000000004</c:v>
                </c:pt>
                <c:pt idx="125">
                  <c:v>89.298000000000002</c:v>
                </c:pt>
                <c:pt idx="126">
                  <c:v>88.977000000000004</c:v>
                </c:pt>
                <c:pt idx="127">
                  <c:v>88.671999999999983</c:v>
                </c:pt>
                <c:pt idx="128">
                  <c:v>88.38</c:v>
                </c:pt>
                <c:pt idx="129">
                  <c:v>88.28</c:v>
                </c:pt>
                <c:pt idx="130">
                  <c:v>88.28</c:v>
                </c:pt>
                <c:pt idx="131">
                  <c:v>88.015000000000001</c:v>
                </c:pt>
                <c:pt idx="132">
                  <c:v>87.656999999999982</c:v>
                </c:pt>
                <c:pt idx="133">
                  <c:v>87.281999999999996</c:v>
                </c:pt>
                <c:pt idx="134">
                  <c:v>87.262</c:v>
                </c:pt>
                <c:pt idx="135">
                  <c:v>86.856999999999999</c:v>
                </c:pt>
                <c:pt idx="136">
                  <c:v>86.557000000000002</c:v>
                </c:pt>
                <c:pt idx="137">
                  <c:v>86.34</c:v>
                </c:pt>
                <c:pt idx="138">
                  <c:v>85.964000000000013</c:v>
                </c:pt>
                <c:pt idx="139">
                  <c:v>85.637</c:v>
                </c:pt>
                <c:pt idx="140">
                  <c:v>85.315000000000012</c:v>
                </c:pt>
                <c:pt idx="141">
                  <c:v>85.027999999999992</c:v>
                </c:pt>
                <c:pt idx="142">
                  <c:v>84.831000000000003</c:v>
                </c:pt>
                <c:pt idx="143">
                  <c:v>84.831000000000003</c:v>
                </c:pt>
                <c:pt idx="144">
                  <c:v>84.678999999999988</c:v>
                </c:pt>
                <c:pt idx="145">
                  <c:v>84.323999999999998</c:v>
                </c:pt>
                <c:pt idx="146">
                  <c:v>83.465000000000003</c:v>
                </c:pt>
                <c:pt idx="147">
                  <c:v>83.307000000000002</c:v>
                </c:pt>
                <c:pt idx="148">
                  <c:v>82.897000000000006</c:v>
                </c:pt>
                <c:pt idx="149">
                  <c:v>82.584999999999994</c:v>
                </c:pt>
                <c:pt idx="150">
                  <c:v>82.271000000000001</c:v>
                </c:pt>
                <c:pt idx="151">
                  <c:v>81.962999999999994</c:v>
                </c:pt>
                <c:pt idx="152">
                  <c:v>81.781999999999996</c:v>
                </c:pt>
                <c:pt idx="153">
                  <c:v>81.48</c:v>
                </c:pt>
                <c:pt idx="154">
                  <c:v>81.161000000000001</c:v>
                </c:pt>
                <c:pt idx="155">
                  <c:v>80.811000000000007</c:v>
                </c:pt>
                <c:pt idx="156">
                  <c:v>80.52</c:v>
                </c:pt>
                <c:pt idx="157">
                  <c:v>80.150999999999982</c:v>
                </c:pt>
                <c:pt idx="158">
                  <c:v>80</c:v>
                </c:pt>
                <c:pt idx="159">
                  <c:v>79.842000000000013</c:v>
                </c:pt>
                <c:pt idx="160">
                  <c:v>79.781999999999996</c:v>
                </c:pt>
                <c:pt idx="161">
                  <c:v>79.393000000000001</c:v>
                </c:pt>
                <c:pt idx="162">
                  <c:v>79.02</c:v>
                </c:pt>
                <c:pt idx="163">
                  <c:v>78.692999999999998</c:v>
                </c:pt>
                <c:pt idx="164">
                  <c:v>78.35899999999998</c:v>
                </c:pt>
                <c:pt idx="165">
                  <c:v>78.057000000000002</c:v>
                </c:pt>
                <c:pt idx="166">
                  <c:v>77.769000000000005</c:v>
                </c:pt>
                <c:pt idx="167">
                  <c:v>77.369</c:v>
                </c:pt>
                <c:pt idx="168">
                  <c:v>76.986000000000004</c:v>
                </c:pt>
                <c:pt idx="169">
                  <c:v>76.585999999999999</c:v>
                </c:pt>
                <c:pt idx="170">
                  <c:v>76.215999999999994</c:v>
                </c:pt>
                <c:pt idx="171">
                  <c:v>75.915999999999997</c:v>
                </c:pt>
                <c:pt idx="172">
                  <c:v>75.760000000000005</c:v>
                </c:pt>
                <c:pt idx="173">
                  <c:v>75.402000000000001</c:v>
                </c:pt>
                <c:pt idx="174">
                  <c:v>75.049000000000007</c:v>
                </c:pt>
                <c:pt idx="175">
                  <c:v>74.69</c:v>
                </c:pt>
                <c:pt idx="176">
                  <c:v>74.387999999999991</c:v>
                </c:pt>
                <c:pt idx="177">
                  <c:v>74.085999999999999</c:v>
                </c:pt>
                <c:pt idx="178">
                  <c:v>73.765000000000001</c:v>
                </c:pt>
                <c:pt idx="179">
                  <c:v>73.405000000000001</c:v>
                </c:pt>
                <c:pt idx="180">
                  <c:v>73.144999999999996</c:v>
                </c:pt>
                <c:pt idx="181">
                  <c:v>72.664999999999992</c:v>
                </c:pt>
                <c:pt idx="182">
                  <c:v>72.194999999999993</c:v>
                </c:pt>
                <c:pt idx="183">
                  <c:v>72.004999999999995</c:v>
                </c:pt>
                <c:pt idx="184">
                  <c:v>71.753</c:v>
                </c:pt>
                <c:pt idx="185">
                  <c:v>71.403000000000006</c:v>
                </c:pt>
                <c:pt idx="186">
                  <c:v>71.072999999999979</c:v>
                </c:pt>
                <c:pt idx="187">
                  <c:v>70.72</c:v>
                </c:pt>
                <c:pt idx="188">
                  <c:v>70.437000000000012</c:v>
                </c:pt>
                <c:pt idx="189">
                  <c:v>70.073999999999998</c:v>
                </c:pt>
                <c:pt idx="190">
                  <c:v>69.930999999999997</c:v>
                </c:pt>
                <c:pt idx="191">
                  <c:v>69.754000000000005</c:v>
                </c:pt>
                <c:pt idx="192">
                  <c:v>69.456999999999994</c:v>
                </c:pt>
                <c:pt idx="193">
                  <c:v>69.176999999999992</c:v>
                </c:pt>
                <c:pt idx="194">
                  <c:v>68.742000000000004</c:v>
                </c:pt>
                <c:pt idx="195">
                  <c:v>68.394999999999996</c:v>
                </c:pt>
                <c:pt idx="196">
                  <c:v>68.054000000000002</c:v>
                </c:pt>
                <c:pt idx="197">
                  <c:v>67.596999999999994</c:v>
                </c:pt>
                <c:pt idx="198">
                  <c:v>67.239999999999995</c:v>
                </c:pt>
                <c:pt idx="199">
                  <c:v>66.78</c:v>
                </c:pt>
                <c:pt idx="210">
                  <c:v>64.387999999999991</c:v>
                </c:pt>
                <c:pt idx="211">
                  <c:v>64.387999999999991</c:v>
                </c:pt>
                <c:pt idx="212">
                  <c:v>64.187999999999988</c:v>
                </c:pt>
                <c:pt idx="213">
                  <c:v>64.187999999999988</c:v>
                </c:pt>
                <c:pt idx="214">
                  <c:v>63.988</c:v>
                </c:pt>
                <c:pt idx="215">
                  <c:v>63.988</c:v>
                </c:pt>
                <c:pt idx="216">
                  <c:v>63.863</c:v>
                </c:pt>
                <c:pt idx="217">
                  <c:v>63.863</c:v>
                </c:pt>
                <c:pt idx="218">
                  <c:v>63.713000000000001</c:v>
                </c:pt>
                <c:pt idx="219">
                  <c:v>63.713000000000001</c:v>
                </c:pt>
                <c:pt idx="220">
                  <c:v>63.507000000000005</c:v>
                </c:pt>
                <c:pt idx="221">
                  <c:v>63.507000000000005</c:v>
                </c:pt>
                <c:pt idx="222">
                  <c:v>63.306999999999995</c:v>
                </c:pt>
                <c:pt idx="223">
                  <c:v>63.306999999999995</c:v>
                </c:pt>
                <c:pt idx="224">
                  <c:v>63.107000000000006</c:v>
                </c:pt>
                <c:pt idx="225">
                  <c:v>63.107000000000006</c:v>
                </c:pt>
                <c:pt idx="226">
                  <c:v>62.907000000000004</c:v>
                </c:pt>
                <c:pt idx="227">
                  <c:v>62.907000000000004</c:v>
                </c:pt>
                <c:pt idx="228">
                  <c:v>62.690000000000005</c:v>
                </c:pt>
                <c:pt idx="229">
                  <c:v>62.690000000000005</c:v>
                </c:pt>
                <c:pt idx="230">
                  <c:v>62.54</c:v>
                </c:pt>
                <c:pt idx="231">
                  <c:v>62.54</c:v>
                </c:pt>
                <c:pt idx="232">
                  <c:v>62.339999999999996</c:v>
                </c:pt>
                <c:pt idx="233">
                  <c:v>62.339999999999996</c:v>
                </c:pt>
                <c:pt idx="234">
                  <c:v>62.09</c:v>
                </c:pt>
                <c:pt idx="235">
                  <c:v>62.09</c:v>
                </c:pt>
                <c:pt idx="236">
                  <c:v>61.830999999999996</c:v>
                </c:pt>
                <c:pt idx="237">
                  <c:v>61.830999999999996</c:v>
                </c:pt>
                <c:pt idx="253">
                  <c:v>58.573</c:v>
                </c:pt>
                <c:pt idx="254">
                  <c:v>58.573</c:v>
                </c:pt>
                <c:pt idx="255">
                  <c:v>58.423000000000002</c:v>
                </c:pt>
                <c:pt idx="256">
                  <c:v>58.423000000000002</c:v>
                </c:pt>
                <c:pt idx="257">
                  <c:v>58.273000000000003</c:v>
                </c:pt>
                <c:pt idx="258">
                  <c:v>58.273000000000003</c:v>
                </c:pt>
                <c:pt idx="259">
                  <c:v>58.123000000000012</c:v>
                </c:pt>
                <c:pt idx="260">
                  <c:v>58.123000000000012</c:v>
                </c:pt>
                <c:pt idx="261">
                  <c:v>57.973000000000006</c:v>
                </c:pt>
                <c:pt idx="262">
                  <c:v>57.973000000000006</c:v>
                </c:pt>
                <c:pt idx="263">
                  <c:v>57.823</c:v>
                </c:pt>
                <c:pt idx="264">
                  <c:v>57.823</c:v>
                </c:pt>
                <c:pt idx="265">
                  <c:v>57.673000000000002</c:v>
                </c:pt>
                <c:pt idx="266">
                  <c:v>57.673000000000002</c:v>
                </c:pt>
                <c:pt idx="267">
                  <c:v>57.523000000000003</c:v>
                </c:pt>
                <c:pt idx="268">
                  <c:v>57.523000000000003</c:v>
                </c:pt>
                <c:pt idx="269">
                  <c:v>57.373000000000005</c:v>
                </c:pt>
                <c:pt idx="270">
                  <c:v>57.373000000000005</c:v>
                </c:pt>
                <c:pt idx="271">
                  <c:v>57.223000000000013</c:v>
                </c:pt>
                <c:pt idx="272">
                  <c:v>57.223000000000013</c:v>
                </c:pt>
                <c:pt idx="273">
                  <c:v>57.073</c:v>
                </c:pt>
                <c:pt idx="274">
                  <c:v>57.073</c:v>
                </c:pt>
                <c:pt idx="275">
                  <c:v>56.923000000000002</c:v>
                </c:pt>
                <c:pt idx="276">
                  <c:v>56.923000000000002</c:v>
                </c:pt>
                <c:pt idx="277">
                  <c:v>56.773000000000003</c:v>
                </c:pt>
                <c:pt idx="278">
                  <c:v>56.773000000000003</c:v>
                </c:pt>
                <c:pt idx="279">
                  <c:v>56.623000000000012</c:v>
                </c:pt>
                <c:pt idx="280">
                  <c:v>56.623000000000012</c:v>
                </c:pt>
                <c:pt idx="281">
                  <c:v>56.473000000000006</c:v>
                </c:pt>
                <c:pt idx="282">
                  <c:v>56.473000000000006</c:v>
                </c:pt>
                <c:pt idx="283">
                  <c:v>56.323</c:v>
                </c:pt>
                <c:pt idx="284">
                  <c:v>56.323</c:v>
                </c:pt>
                <c:pt idx="285">
                  <c:v>56.173000000000002</c:v>
                </c:pt>
                <c:pt idx="286">
                  <c:v>56.173000000000002</c:v>
                </c:pt>
                <c:pt idx="287">
                  <c:v>56.023000000000003</c:v>
                </c:pt>
                <c:pt idx="288">
                  <c:v>56.023000000000003</c:v>
                </c:pt>
                <c:pt idx="289">
                  <c:v>55.873000000000005</c:v>
                </c:pt>
                <c:pt idx="290">
                  <c:v>55.873000000000005</c:v>
                </c:pt>
                <c:pt idx="291">
                  <c:v>55.723000000000013</c:v>
                </c:pt>
                <c:pt idx="292">
                  <c:v>55.723000000000013</c:v>
                </c:pt>
                <c:pt idx="293">
                  <c:v>55.573</c:v>
                </c:pt>
                <c:pt idx="294">
                  <c:v>55.573</c:v>
                </c:pt>
                <c:pt idx="295">
                  <c:v>55.423000000000002</c:v>
                </c:pt>
                <c:pt idx="296">
                  <c:v>55.423000000000002</c:v>
                </c:pt>
                <c:pt idx="323">
                  <c:v>52.735000000000007</c:v>
                </c:pt>
                <c:pt idx="324">
                  <c:v>52.735000000000007</c:v>
                </c:pt>
                <c:pt idx="325">
                  <c:v>52.639000000000003</c:v>
                </c:pt>
                <c:pt idx="326">
                  <c:v>52.639000000000003</c:v>
                </c:pt>
                <c:pt idx="327">
                  <c:v>52.539000000000001</c:v>
                </c:pt>
                <c:pt idx="328">
                  <c:v>52.539000000000001</c:v>
                </c:pt>
                <c:pt idx="329">
                  <c:v>52.435000000000002</c:v>
                </c:pt>
                <c:pt idx="330">
                  <c:v>52.435000000000002</c:v>
                </c:pt>
                <c:pt idx="331">
                  <c:v>52.33</c:v>
                </c:pt>
                <c:pt idx="332">
                  <c:v>52.33</c:v>
                </c:pt>
                <c:pt idx="333">
                  <c:v>52.226000000000013</c:v>
                </c:pt>
                <c:pt idx="334">
                  <c:v>52.226000000000013</c:v>
                </c:pt>
                <c:pt idx="335">
                  <c:v>52.120000000000005</c:v>
                </c:pt>
                <c:pt idx="336">
                  <c:v>52.120000000000005</c:v>
                </c:pt>
                <c:pt idx="337">
                  <c:v>52.015000000000001</c:v>
                </c:pt>
                <c:pt idx="338">
                  <c:v>52.015000000000001</c:v>
                </c:pt>
                <c:pt idx="339">
                  <c:v>51.910999999999994</c:v>
                </c:pt>
                <c:pt idx="340">
                  <c:v>51.910999999999994</c:v>
                </c:pt>
                <c:pt idx="341">
                  <c:v>51.809999999999995</c:v>
                </c:pt>
                <c:pt idx="342">
                  <c:v>51.809999999999995</c:v>
                </c:pt>
                <c:pt idx="343">
                  <c:v>51.705000000000005</c:v>
                </c:pt>
                <c:pt idx="344">
                  <c:v>51.705000000000005</c:v>
                </c:pt>
                <c:pt idx="345">
                  <c:v>51.597000000000001</c:v>
                </c:pt>
                <c:pt idx="346">
                  <c:v>51.597000000000001</c:v>
                </c:pt>
                <c:pt idx="347">
                  <c:v>51.489000000000004</c:v>
                </c:pt>
                <c:pt idx="348">
                  <c:v>51.489000000000004</c:v>
                </c:pt>
                <c:pt idx="349">
                  <c:v>51.373999999999995</c:v>
                </c:pt>
                <c:pt idx="350">
                  <c:v>51.373999999999995</c:v>
                </c:pt>
                <c:pt idx="351">
                  <c:v>51.268000000000008</c:v>
                </c:pt>
                <c:pt idx="352">
                  <c:v>51.268000000000008</c:v>
                </c:pt>
                <c:pt idx="353">
                  <c:v>51.161000000000001</c:v>
                </c:pt>
                <c:pt idx="354">
                  <c:v>51.161000000000001</c:v>
                </c:pt>
                <c:pt idx="355">
                  <c:v>51.052</c:v>
                </c:pt>
                <c:pt idx="356">
                  <c:v>51.052</c:v>
                </c:pt>
                <c:pt idx="357">
                  <c:v>50.949000000000005</c:v>
                </c:pt>
                <c:pt idx="358">
                  <c:v>50.949000000000005</c:v>
                </c:pt>
                <c:pt idx="359">
                  <c:v>50.844999999999999</c:v>
                </c:pt>
                <c:pt idx="360">
                  <c:v>50.844999999999999</c:v>
                </c:pt>
                <c:pt idx="361">
                  <c:v>50.737000000000002</c:v>
                </c:pt>
                <c:pt idx="362">
                  <c:v>50.737000000000002</c:v>
                </c:pt>
                <c:pt idx="363">
                  <c:v>50.617000000000004</c:v>
                </c:pt>
                <c:pt idx="364">
                  <c:v>50.617000000000004</c:v>
                </c:pt>
                <c:pt idx="365">
                  <c:v>50.52</c:v>
                </c:pt>
                <c:pt idx="366">
                  <c:v>50.52</c:v>
                </c:pt>
                <c:pt idx="367">
                  <c:v>50.416000000000004</c:v>
                </c:pt>
                <c:pt idx="368">
                  <c:v>50.416000000000004</c:v>
                </c:pt>
                <c:pt idx="369">
                  <c:v>50.312999999999995</c:v>
                </c:pt>
                <c:pt idx="370">
                  <c:v>50.312999999999995</c:v>
                </c:pt>
                <c:pt idx="371">
                  <c:v>50.209000000000003</c:v>
                </c:pt>
                <c:pt idx="372">
                  <c:v>50.209000000000003</c:v>
                </c:pt>
                <c:pt idx="373">
                  <c:v>50.101000000000006</c:v>
                </c:pt>
                <c:pt idx="374">
                  <c:v>50.101000000000006</c:v>
                </c:pt>
                <c:pt idx="375">
                  <c:v>49.991</c:v>
                </c:pt>
                <c:pt idx="376">
                  <c:v>49.991</c:v>
                </c:pt>
                <c:pt idx="377">
                  <c:v>49.885999999999996</c:v>
                </c:pt>
                <c:pt idx="378">
                  <c:v>49.885999999999996</c:v>
                </c:pt>
                <c:pt idx="379">
                  <c:v>49.778000000000006</c:v>
                </c:pt>
                <c:pt idx="380">
                  <c:v>49.778000000000006</c:v>
                </c:pt>
                <c:pt idx="381">
                  <c:v>49.668000000000006</c:v>
                </c:pt>
                <c:pt idx="382">
                  <c:v>49.668000000000006</c:v>
                </c:pt>
                <c:pt idx="383">
                  <c:v>49.594000000000001</c:v>
                </c:pt>
                <c:pt idx="384">
                  <c:v>49.594000000000001</c:v>
                </c:pt>
                <c:pt idx="385">
                  <c:v>49.478000000000002</c:v>
                </c:pt>
                <c:pt idx="386">
                  <c:v>49.478000000000002</c:v>
                </c:pt>
                <c:pt idx="387">
                  <c:v>49.384999999999998</c:v>
                </c:pt>
                <c:pt idx="388">
                  <c:v>49.384999999999998</c:v>
                </c:pt>
                <c:pt idx="389">
                  <c:v>49.273000000000003</c:v>
                </c:pt>
                <c:pt idx="390">
                  <c:v>49.273000000000003</c:v>
                </c:pt>
                <c:pt idx="391">
                  <c:v>49.167000000000002</c:v>
                </c:pt>
                <c:pt idx="392">
                  <c:v>49.167000000000002</c:v>
                </c:pt>
                <c:pt idx="393">
                  <c:v>49.06</c:v>
                </c:pt>
                <c:pt idx="394">
                  <c:v>49.06</c:v>
                </c:pt>
                <c:pt idx="395">
                  <c:v>48.953999999999994</c:v>
                </c:pt>
                <c:pt idx="396">
                  <c:v>48.953999999999994</c:v>
                </c:pt>
                <c:pt idx="397">
                  <c:v>48.847999999999999</c:v>
                </c:pt>
                <c:pt idx="398">
                  <c:v>48.847999999999999</c:v>
                </c:pt>
                <c:pt idx="399">
                  <c:v>48.75</c:v>
                </c:pt>
                <c:pt idx="400">
                  <c:v>48.75</c:v>
                </c:pt>
                <c:pt idx="401">
                  <c:v>48.653000000000006</c:v>
                </c:pt>
                <c:pt idx="402">
                  <c:v>48.653000000000006</c:v>
                </c:pt>
                <c:pt idx="403">
                  <c:v>48.532000000000004</c:v>
                </c:pt>
                <c:pt idx="404">
                  <c:v>48.532000000000004</c:v>
                </c:pt>
                <c:pt idx="405">
                  <c:v>48.433</c:v>
                </c:pt>
                <c:pt idx="406">
                  <c:v>48.433</c:v>
                </c:pt>
                <c:pt idx="407">
                  <c:v>48.328000000000003</c:v>
                </c:pt>
                <c:pt idx="408">
                  <c:v>48.328000000000003</c:v>
                </c:pt>
                <c:pt idx="409">
                  <c:v>48.217000000000006</c:v>
                </c:pt>
                <c:pt idx="410">
                  <c:v>48.217000000000006</c:v>
                </c:pt>
                <c:pt idx="411">
                  <c:v>48.122000000000007</c:v>
                </c:pt>
                <c:pt idx="412">
                  <c:v>48.122000000000007</c:v>
                </c:pt>
                <c:pt idx="413">
                  <c:v>48.016999999999996</c:v>
                </c:pt>
                <c:pt idx="414">
                  <c:v>48.016999999999996</c:v>
                </c:pt>
                <c:pt idx="415">
                  <c:v>47.905000000000001</c:v>
                </c:pt>
                <c:pt idx="416">
                  <c:v>47.905000000000001</c:v>
                </c:pt>
                <c:pt idx="417">
                  <c:v>47.798000000000009</c:v>
                </c:pt>
                <c:pt idx="418">
                  <c:v>47.798000000000009</c:v>
                </c:pt>
                <c:pt idx="419">
                  <c:v>47.695000000000007</c:v>
                </c:pt>
                <c:pt idx="420">
                  <c:v>47.695000000000007</c:v>
                </c:pt>
                <c:pt idx="421">
                  <c:v>47.59</c:v>
                </c:pt>
                <c:pt idx="422">
                  <c:v>47.59</c:v>
                </c:pt>
                <c:pt idx="423">
                  <c:v>47.483000000000004</c:v>
                </c:pt>
                <c:pt idx="424">
                  <c:v>47.483000000000004</c:v>
                </c:pt>
                <c:pt idx="425">
                  <c:v>47.375</c:v>
                </c:pt>
                <c:pt idx="426">
                  <c:v>47.375</c:v>
                </c:pt>
                <c:pt idx="427">
                  <c:v>47.268000000000008</c:v>
                </c:pt>
                <c:pt idx="428">
                  <c:v>47.268000000000008</c:v>
                </c:pt>
                <c:pt idx="429">
                  <c:v>47.159000000000006</c:v>
                </c:pt>
                <c:pt idx="430">
                  <c:v>47.159000000000006</c:v>
                </c:pt>
                <c:pt idx="431">
                  <c:v>47.053000000000004</c:v>
                </c:pt>
                <c:pt idx="432">
                  <c:v>47.053000000000004</c:v>
                </c:pt>
                <c:pt idx="433">
                  <c:v>46.946999999999996</c:v>
                </c:pt>
                <c:pt idx="434">
                  <c:v>46.946999999999996</c:v>
                </c:pt>
                <c:pt idx="435">
                  <c:v>46.846999999999994</c:v>
                </c:pt>
                <c:pt idx="436">
                  <c:v>46.846999999999994</c:v>
                </c:pt>
                <c:pt idx="437">
                  <c:v>46.741</c:v>
                </c:pt>
                <c:pt idx="438">
                  <c:v>46.741</c:v>
                </c:pt>
                <c:pt idx="439">
                  <c:v>46.633000000000003</c:v>
                </c:pt>
                <c:pt idx="440">
                  <c:v>46.633000000000003</c:v>
                </c:pt>
                <c:pt idx="441">
                  <c:v>46.529000000000003</c:v>
                </c:pt>
                <c:pt idx="442">
                  <c:v>46.529000000000003</c:v>
                </c:pt>
                <c:pt idx="443">
                  <c:v>46.423000000000002</c:v>
                </c:pt>
                <c:pt idx="444">
                  <c:v>46.423000000000002</c:v>
                </c:pt>
                <c:pt idx="445">
                  <c:v>46.314999999999998</c:v>
                </c:pt>
                <c:pt idx="446">
                  <c:v>46.314999999999998</c:v>
                </c:pt>
                <c:pt idx="447">
                  <c:v>46.212000000000003</c:v>
                </c:pt>
                <c:pt idx="448">
                  <c:v>46.212000000000003</c:v>
                </c:pt>
                <c:pt idx="449">
                  <c:v>46.122000000000007</c:v>
                </c:pt>
                <c:pt idx="450">
                  <c:v>46.122000000000007</c:v>
                </c:pt>
                <c:pt idx="451">
                  <c:v>46.082000000000001</c:v>
                </c:pt>
                <c:pt idx="452">
                  <c:v>46.082000000000001</c:v>
                </c:pt>
                <c:pt idx="462">
                  <c:v>45.108000000000004</c:v>
                </c:pt>
                <c:pt idx="463">
                  <c:v>45.108000000000004</c:v>
                </c:pt>
                <c:pt idx="464">
                  <c:v>45.001000000000005</c:v>
                </c:pt>
                <c:pt idx="465">
                  <c:v>45.001000000000005</c:v>
                </c:pt>
                <c:pt idx="466">
                  <c:v>44.895000000000003</c:v>
                </c:pt>
                <c:pt idx="467">
                  <c:v>44.895000000000003</c:v>
                </c:pt>
                <c:pt idx="468">
                  <c:v>44.789000000000001</c:v>
                </c:pt>
                <c:pt idx="469">
                  <c:v>44.789000000000001</c:v>
                </c:pt>
                <c:pt idx="470">
                  <c:v>44.68</c:v>
                </c:pt>
                <c:pt idx="471">
                  <c:v>44.68</c:v>
                </c:pt>
                <c:pt idx="472">
                  <c:v>44.575000000000003</c:v>
                </c:pt>
                <c:pt idx="473">
                  <c:v>44.575000000000003</c:v>
                </c:pt>
                <c:pt idx="474">
                  <c:v>44.467000000000006</c:v>
                </c:pt>
                <c:pt idx="475">
                  <c:v>44.467000000000006</c:v>
                </c:pt>
                <c:pt idx="476">
                  <c:v>44.358999999999995</c:v>
                </c:pt>
                <c:pt idx="477">
                  <c:v>44.358999999999995</c:v>
                </c:pt>
                <c:pt idx="478">
                  <c:v>44.252000000000002</c:v>
                </c:pt>
                <c:pt idx="479">
                  <c:v>44.252000000000002</c:v>
                </c:pt>
                <c:pt idx="480">
                  <c:v>44.197000000000003</c:v>
                </c:pt>
                <c:pt idx="481">
                  <c:v>44.197000000000003</c:v>
                </c:pt>
                <c:pt idx="482">
                  <c:v>44.097000000000001</c:v>
                </c:pt>
                <c:pt idx="483">
                  <c:v>44.097000000000001</c:v>
                </c:pt>
                <c:pt idx="484">
                  <c:v>44.037000000000006</c:v>
                </c:pt>
                <c:pt idx="485">
                  <c:v>44.037000000000006</c:v>
                </c:pt>
                <c:pt idx="486">
                  <c:v>43.943000000000005</c:v>
                </c:pt>
                <c:pt idx="487">
                  <c:v>43.943000000000005</c:v>
                </c:pt>
                <c:pt idx="488">
                  <c:v>43.851999999999997</c:v>
                </c:pt>
                <c:pt idx="489">
                  <c:v>43.851999999999997</c:v>
                </c:pt>
                <c:pt idx="490">
                  <c:v>43.765000000000008</c:v>
                </c:pt>
                <c:pt idx="491">
                  <c:v>43.765000000000008</c:v>
                </c:pt>
                <c:pt idx="492">
                  <c:v>43.715000000000003</c:v>
                </c:pt>
                <c:pt idx="493">
                  <c:v>43.715000000000003</c:v>
                </c:pt>
                <c:pt idx="494">
                  <c:v>43.672000000000004</c:v>
                </c:pt>
                <c:pt idx="495">
                  <c:v>43.672000000000004</c:v>
                </c:pt>
                <c:pt idx="496">
                  <c:v>43.612000000000002</c:v>
                </c:pt>
                <c:pt idx="497">
                  <c:v>43.612000000000002</c:v>
                </c:pt>
                <c:pt idx="498">
                  <c:v>43.558</c:v>
                </c:pt>
                <c:pt idx="499">
                  <c:v>43.558</c:v>
                </c:pt>
                <c:pt idx="500">
                  <c:v>43.498000000000005</c:v>
                </c:pt>
                <c:pt idx="501">
                  <c:v>43.498000000000005</c:v>
                </c:pt>
                <c:pt idx="502">
                  <c:v>43.467000000000006</c:v>
                </c:pt>
                <c:pt idx="503">
                  <c:v>43.467000000000006</c:v>
                </c:pt>
                <c:pt idx="504">
                  <c:v>43.438000000000002</c:v>
                </c:pt>
                <c:pt idx="505">
                  <c:v>43.438000000000002</c:v>
                </c:pt>
                <c:pt idx="506">
                  <c:v>43.473000000000006</c:v>
                </c:pt>
                <c:pt idx="507">
                  <c:v>43.473000000000006</c:v>
                </c:pt>
                <c:pt idx="508">
                  <c:v>43.42</c:v>
                </c:pt>
                <c:pt idx="509">
                  <c:v>43.42</c:v>
                </c:pt>
                <c:pt idx="510">
                  <c:v>43.367000000000004</c:v>
                </c:pt>
                <c:pt idx="511">
                  <c:v>43.367000000000004</c:v>
                </c:pt>
                <c:pt idx="512">
                  <c:v>43.313999999999993</c:v>
                </c:pt>
                <c:pt idx="513">
                  <c:v>43.313999999999993</c:v>
                </c:pt>
                <c:pt idx="514">
                  <c:v>43.260000000000005</c:v>
                </c:pt>
                <c:pt idx="515">
                  <c:v>43.260000000000005</c:v>
                </c:pt>
                <c:pt idx="516">
                  <c:v>43.211000000000006</c:v>
                </c:pt>
                <c:pt idx="517">
                  <c:v>43.211000000000006</c:v>
                </c:pt>
                <c:pt idx="518">
                  <c:v>43.162000000000006</c:v>
                </c:pt>
                <c:pt idx="519">
                  <c:v>43.162000000000006</c:v>
                </c:pt>
                <c:pt idx="520">
                  <c:v>43.111000000000004</c:v>
                </c:pt>
                <c:pt idx="521">
                  <c:v>43.111000000000004</c:v>
                </c:pt>
                <c:pt idx="522">
                  <c:v>43.06</c:v>
                </c:pt>
                <c:pt idx="523">
                  <c:v>43.06</c:v>
                </c:pt>
                <c:pt idx="524">
                  <c:v>43.01</c:v>
                </c:pt>
                <c:pt idx="525">
                  <c:v>43.01</c:v>
                </c:pt>
                <c:pt idx="526">
                  <c:v>42.96</c:v>
                </c:pt>
                <c:pt idx="527">
                  <c:v>42.96</c:v>
                </c:pt>
                <c:pt idx="528">
                  <c:v>42.91</c:v>
                </c:pt>
                <c:pt idx="529">
                  <c:v>42.91</c:v>
                </c:pt>
                <c:pt idx="530">
                  <c:v>42.86</c:v>
                </c:pt>
                <c:pt idx="531">
                  <c:v>42.86</c:v>
                </c:pt>
                <c:pt idx="532">
                  <c:v>42.813999999999993</c:v>
                </c:pt>
                <c:pt idx="533">
                  <c:v>42.813999999999993</c:v>
                </c:pt>
                <c:pt idx="534">
                  <c:v>42.763000000000012</c:v>
                </c:pt>
                <c:pt idx="535">
                  <c:v>42.763000000000012</c:v>
                </c:pt>
                <c:pt idx="536">
                  <c:v>42.714000000000006</c:v>
                </c:pt>
                <c:pt idx="537">
                  <c:v>42.714000000000006</c:v>
                </c:pt>
                <c:pt idx="538">
                  <c:v>42.664000000000001</c:v>
                </c:pt>
                <c:pt idx="539">
                  <c:v>42.664000000000001</c:v>
                </c:pt>
                <c:pt idx="540">
                  <c:v>42.616</c:v>
                </c:pt>
                <c:pt idx="541">
                  <c:v>42.616</c:v>
                </c:pt>
                <c:pt idx="542">
                  <c:v>42.57</c:v>
                </c:pt>
                <c:pt idx="543">
                  <c:v>42.57</c:v>
                </c:pt>
                <c:pt idx="544">
                  <c:v>42.521000000000001</c:v>
                </c:pt>
                <c:pt idx="545">
                  <c:v>42.521000000000001</c:v>
                </c:pt>
                <c:pt idx="546">
                  <c:v>42.472000000000001</c:v>
                </c:pt>
                <c:pt idx="547">
                  <c:v>42.472000000000001</c:v>
                </c:pt>
                <c:pt idx="548">
                  <c:v>42.424000000000007</c:v>
                </c:pt>
                <c:pt idx="549">
                  <c:v>42.424000000000007</c:v>
                </c:pt>
                <c:pt idx="550">
                  <c:v>42.375</c:v>
                </c:pt>
                <c:pt idx="551">
                  <c:v>42.375</c:v>
                </c:pt>
                <c:pt idx="552">
                  <c:v>42.317999999999998</c:v>
                </c:pt>
                <c:pt idx="553">
                  <c:v>42.317999999999998</c:v>
                </c:pt>
                <c:pt idx="554">
                  <c:v>42.265000000000008</c:v>
                </c:pt>
                <c:pt idx="555">
                  <c:v>42.265000000000008</c:v>
                </c:pt>
                <c:pt idx="556">
                  <c:v>42.217000000000006</c:v>
                </c:pt>
                <c:pt idx="557">
                  <c:v>42.217000000000006</c:v>
                </c:pt>
                <c:pt idx="558">
                  <c:v>42.167000000000002</c:v>
                </c:pt>
                <c:pt idx="559">
                  <c:v>42.167000000000002</c:v>
                </c:pt>
                <c:pt idx="560">
                  <c:v>42.114000000000004</c:v>
                </c:pt>
                <c:pt idx="561">
                  <c:v>42.114000000000004</c:v>
                </c:pt>
                <c:pt idx="562">
                  <c:v>42.064</c:v>
                </c:pt>
                <c:pt idx="563">
                  <c:v>42.064</c:v>
                </c:pt>
                <c:pt idx="564">
                  <c:v>42.019000000000005</c:v>
                </c:pt>
                <c:pt idx="565">
                  <c:v>42.019000000000005</c:v>
                </c:pt>
                <c:pt idx="566">
                  <c:v>41.974000000000004</c:v>
                </c:pt>
                <c:pt idx="567">
                  <c:v>41.974000000000004</c:v>
                </c:pt>
                <c:pt idx="568">
                  <c:v>41.924000000000007</c:v>
                </c:pt>
                <c:pt idx="569">
                  <c:v>41.924000000000007</c:v>
                </c:pt>
                <c:pt idx="570">
                  <c:v>41.875</c:v>
                </c:pt>
                <c:pt idx="571">
                  <c:v>41.875</c:v>
                </c:pt>
                <c:pt idx="572">
                  <c:v>41.825000000000003</c:v>
                </c:pt>
                <c:pt idx="573">
                  <c:v>41.825000000000003</c:v>
                </c:pt>
                <c:pt idx="574">
                  <c:v>41.775000000000006</c:v>
                </c:pt>
                <c:pt idx="575">
                  <c:v>41.775000000000006</c:v>
                </c:pt>
                <c:pt idx="576">
                  <c:v>41.725000000000009</c:v>
                </c:pt>
                <c:pt idx="577">
                  <c:v>41.725000000000009</c:v>
                </c:pt>
                <c:pt idx="578">
                  <c:v>41.677</c:v>
                </c:pt>
                <c:pt idx="579">
                  <c:v>41.677</c:v>
                </c:pt>
                <c:pt idx="580">
                  <c:v>41.604000000000006</c:v>
                </c:pt>
                <c:pt idx="581">
                  <c:v>41.604000000000006</c:v>
                </c:pt>
                <c:pt idx="582">
                  <c:v>41.55</c:v>
                </c:pt>
                <c:pt idx="583">
                  <c:v>41.55</c:v>
                </c:pt>
                <c:pt idx="584">
                  <c:v>41.5</c:v>
                </c:pt>
                <c:pt idx="585">
                  <c:v>41.5</c:v>
                </c:pt>
                <c:pt idx="586">
                  <c:v>41.446000000000005</c:v>
                </c:pt>
                <c:pt idx="587">
                  <c:v>41.446000000000005</c:v>
                </c:pt>
                <c:pt idx="588">
                  <c:v>41.366</c:v>
                </c:pt>
                <c:pt idx="589">
                  <c:v>41.366</c:v>
                </c:pt>
                <c:pt idx="590">
                  <c:v>41.768000000000008</c:v>
                </c:pt>
                <c:pt idx="591">
                  <c:v>41.768000000000008</c:v>
                </c:pt>
                <c:pt idx="592">
                  <c:v>41.711000000000006</c:v>
                </c:pt>
                <c:pt idx="593">
                  <c:v>41.711000000000006</c:v>
                </c:pt>
                <c:pt idx="594">
                  <c:v>41.661000000000001</c:v>
                </c:pt>
                <c:pt idx="595">
                  <c:v>41.661000000000001</c:v>
                </c:pt>
                <c:pt idx="596">
                  <c:v>41.615000000000002</c:v>
                </c:pt>
                <c:pt idx="597">
                  <c:v>41.615000000000002</c:v>
                </c:pt>
                <c:pt idx="598">
                  <c:v>41.569000000000003</c:v>
                </c:pt>
                <c:pt idx="599">
                  <c:v>41.569000000000003</c:v>
                </c:pt>
                <c:pt idx="600">
                  <c:v>41.523000000000003</c:v>
                </c:pt>
                <c:pt idx="601">
                  <c:v>41.523000000000003</c:v>
                </c:pt>
                <c:pt idx="602">
                  <c:v>41.477000000000004</c:v>
                </c:pt>
                <c:pt idx="603">
                  <c:v>41.477000000000004</c:v>
                </c:pt>
                <c:pt idx="604">
                  <c:v>41.427</c:v>
                </c:pt>
                <c:pt idx="605">
                  <c:v>41.427</c:v>
                </c:pt>
                <c:pt idx="606">
                  <c:v>41.376999999999995</c:v>
                </c:pt>
                <c:pt idx="607">
                  <c:v>41.376999999999995</c:v>
                </c:pt>
                <c:pt idx="608">
                  <c:v>41.327000000000005</c:v>
                </c:pt>
                <c:pt idx="609">
                  <c:v>41.327000000000005</c:v>
                </c:pt>
                <c:pt idx="610">
                  <c:v>41.277000000000001</c:v>
                </c:pt>
                <c:pt idx="611">
                  <c:v>41.277000000000001</c:v>
                </c:pt>
                <c:pt idx="612">
                  <c:v>41.227000000000011</c:v>
                </c:pt>
                <c:pt idx="613">
                  <c:v>41.227000000000011</c:v>
                </c:pt>
                <c:pt idx="614">
                  <c:v>41.177</c:v>
                </c:pt>
                <c:pt idx="615">
                  <c:v>41.177</c:v>
                </c:pt>
                <c:pt idx="616">
                  <c:v>41.127000000000002</c:v>
                </c:pt>
                <c:pt idx="617">
                  <c:v>41.127000000000002</c:v>
                </c:pt>
                <c:pt idx="618">
                  <c:v>41.077000000000005</c:v>
                </c:pt>
                <c:pt idx="619">
                  <c:v>41.077000000000005</c:v>
                </c:pt>
                <c:pt idx="620">
                  <c:v>41.027000000000001</c:v>
                </c:pt>
                <c:pt idx="621">
                  <c:v>41.027000000000001</c:v>
                </c:pt>
                <c:pt idx="622">
                  <c:v>40.077000000000005</c:v>
                </c:pt>
                <c:pt idx="623">
                  <c:v>40.077000000000005</c:v>
                </c:pt>
                <c:pt idx="624">
                  <c:v>40.027000000000001</c:v>
                </c:pt>
                <c:pt idx="625">
                  <c:v>40.027000000000001</c:v>
                </c:pt>
                <c:pt idx="626">
                  <c:v>39.97</c:v>
                </c:pt>
                <c:pt idx="627">
                  <c:v>39.97</c:v>
                </c:pt>
                <c:pt idx="628">
                  <c:v>39.92</c:v>
                </c:pt>
                <c:pt idx="629">
                  <c:v>39.92</c:v>
                </c:pt>
                <c:pt idx="630">
                  <c:v>39.870000000000005</c:v>
                </c:pt>
                <c:pt idx="631">
                  <c:v>39.870000000000005</c:v>
                </c:pt>
                <c:pt idx="632">
                  <c:v>39.815999999999995</c:v>
                </c:pt>
                <c:pt idx="633">
                  <c:v>39.815999999999995</c:v>
                </c:pt>
                <c:pt idx="634">
                  <c:v>39.766000000000012</c:v>
                </c:pt>
                <c:pt idx="635">
                  <c:v>39.766000000000012</c:v>
                </c:pt>
                <c:pt idx="636">
                  <c:v>39.716000000000001</c:v>
                </c:pt>
                <c:pt idx="637">
                  <c:v>39.716000000000001</c:v>
                </c:pt>
                <c:pt idx="638">
                  <c:v>39.664000000000001</c:v>
                </c:pt>
                <c:pt idx="639">
                  <c:v>39.664000000000001</c:v>
                </c:pt>
                <c:pt idx="640">
                  <c:v>39.613</c:v>
                </c:pt>
                <c:pt idx="641">
                  <c:v>39.613</c:v>
                </c:pt>
                <c:pt idx="642">
                  <c:v>39.561</c:v>
                </c:pt>
                <c:pt idx="643">
                  <c:v>39.561</c:v>
                </c:pt>
                <c:pt idx="644">
                  <c:v>39.508000000000003</c:v>
                </c:pt>
                <c:pt idx="645">
                  <c:v>39.508000000000003</c:v>
                </c:pt>
                <c:pt idx="646">
                  <c:v>39.457999999999998</c:v>
                </c:pt>
                <c:pt idx="647">
                  <c:v>39.457999999999998</c:v>
                </c:pt>
                <c:pt idx="648">
                  <c:v>39.408000000000001</c:v>
                </c:pt>
                <c:pt idx="649">
                  <c:v>39.408000000000001</c:v>
                </c:pt>
                <c:pt idx="650">
                  <c:v>39.353999999999999</c:v>
                </c:pt>
                <c:pt idx="651">
                  <c:v>39.353999999999999</c:v>
                </c:pt>
                <c:pt idx="652">
                  <c:v>39.300999999999995</c:v>
                </c:pt>
                <c:pt idx="653">
                  <c:v>39.300999999999995</c:v>
                </c:pt>
                <c:pt idx="654">
                  <c:v>39.247</c:v>
                </c:pt>
                <c:pt idx="655">
                  <c:v>39.247</c:v>
                </c:pt>
                <c:pt idx="656">
                  <c:v>39.191000000000003</c:v>
                </c:pt>
                <c:pt idx="657">
                  <c:v>39.191000000000003</c:v>
                </c:pt>
                <c:pt idx="658">
                  <c:v>39.137</c:v>
                </c:pt>
                <c:pt idx="659">
                  <c:v>39.137</c:v>
                </c:pt>
                <c:pt idx="660">
                  <c:v>39.083999999999996</c:v>
                </c:pt>
                <c:pt idx="661">
                  <c:v>39.083999999999996</c:v>
                </c:pt>
                <c:pt idx="662">
                  <c:v>39.031000000000006</c:v>
                </c:pt>
                <c:pt idx="663">
                  <c:v>39.031000000000006</c:v>
                </c:pt>
                <c:pt idx="664">
                  <c:v>38.979000000000006</c:v>
                </c:pt>
                <c:pt idx="665">
                  <c:v>38.979000000000006</c:v>
                </c:pt>
                <c:pt idx="666">
                  <c:v>38.924000000000007</c:v>
                </c:pt>
                <c:pt idx="667">
                  <c:v>38.924000000000007</c:v>
                </c:pt>
                <c:pt idx="668">
                  <c:v>38.868000000000002</c:v>
                </c:pt>
                <c:pt idx="669">
                  <c:v>38.868000000000002</c:v>
                </c:pt>
                <c:pt idx="670">
                  <c:v>38.811999999999998</c:v>
                </c:pt>
                <c:pt idx="671">
                  <c:v>38.811999999999998</c:v>
                </c:pt>
                <c:pt idx="672">
                  <c:v>38.757000000000005</c:v>
                </c:pt>
                <c:pt idx="673">
                  <c:v>38.757000000000005</c:v>
                </c:pt>
                <c:pt idx="674">
                  <c:v>38.702000000000005</c:v>
                </c:pt>
                <c:pt idx="675">
                  <c:v>38.702000000000005</c:v>
                </c:pt>
                <c:pt idx="676">
                  <c:v>38.646000000000001</c:v>
                </c:pt>
                <c:pt idx="677">
                  <c:v>38.646000000000001</c:v>
                </c:pt>
                <c:pt idx="678">
                  <c:v>38.590000000000003</c:v>
                </c:pt>
                <c:pt idx="679">
                  <c:v>38.590000000000003</c:v>
                </c:pt>
                <c:pt idx="680">
                  <c:v>38.535000000000004</c:v>
                </c:pt>
                <c:pt idx="681">
                  <c:v>38.535000000000004</c:v>
                </c:pt>
                <c:pt idx="682">
                  <c:v>38.479000000000006</c:v>
                </c:pt>
                <c:pt idx="683">
                  <c:v>38.479000000000006</c:v>
                </c:pt>
                <c:pt idx="684">
                  <c:v>38.422000000000004</c:v>
                </c:pt>
                <c:pt idx="685">
                  <c:v>38.422000000000004</c:v>
                </c:pt>
                <c:pt idx="686">
                  <c:v>38.365000000000002</c:v>
                </c:pt>
                <c:pt idx="687">
                  <c:v>38.365000000000002</c:v>
                </c:pt>
                <c:pt idx="688">
                  <c:v>38.309000000000005</c:v>
                </c:pt>
                <c:pt idx="689">
                  <c:v>38.309000000000005</c:v>
                </c:pt>
                <c:pt idx="690">
                  <c:v>38.251000000000005</c:v>
                </c:pt>
                <c:pt idx="691">
                  <c:v>38.251000000000005</c:v>
                </c:pt>
                <c:pt idx="692">
                  <c:v>38.193000000000012</c:v>
                </c:pt>
                <c:pt idx="693">
                  <c:v>38.193000000000012</c:v>
                </c:pt>
                <c:pt idx="694">
                  <c:v>38.136000000000003</c:v>
                </c:pt>
                <c:pt idx="695">
                  <c:v>38.136000000000003</c:v>
                </c:pt>
                <c:pt idx="696">
                  <c:v>38.078000000000003</c:v>
                </c:pt>
                <c:pt idx="697">
                  <c:v>38.078000000000003</c:v>
                </c:pt>
                <c:pt idx="698">
                  <c:v>38.028000000000006</c:v>
                </c:pt>
                <c:pt idx="699">
                  <c:v>38.028000000000006</c:v>
                </c:pt>
                <c:pt idx="700">
                  <c:v>37.978000000000002</c:v>
                </c:pt>
                <c:pt idx="701">
                  <c:v>37.978000000000002</c:v>
                </c:pt>
                <c:pt idx="702">
                  <c:v>37.928000000000004</c:v>
                </c:pt>
                <c:pt idx="703">
                  <c:v>37.928000000000004</c:v>
                </c:pt>
                <c:pt idx="704">
                  <c:v>37.878</c:v>
                </c:pt>
                <c:pt idx="705">
                  <c:v>37.878</c:v>
                </c:pt>
                <c:pt idx="706">
                  <c:v>37.828000000000003</c:v>
                </c:pt>
                <c:pt idx="707">
                  <c:v>37.828000000000003</c:v>
                </c:pt>
                <c:pt idx="708">
                  <c:v>37.778000000000006</c:v>
                </c:pt>
                <c:pt idx="709">
                  <c:v>37.778000000000006</c:v>
                </c:pt>
                <c:pt idx="710">
                  <c:v>37.728000000000009</c:v>
                </c:pt>
                <c:pt idx="711">
                  <c:v>37.728000000000009</c:v>
                </c:pt>
                <c:pt idx="712">
                  <c:v>37.687000000000005</c:v>
                </c:pt>
                <c:pt idx="713">
                  <c:v>37.687000000000005</c:v>
                </c:pt>
                <c:pt idx="714">
                  <c:v>37.630000000000003</c:v>
                </c:pt>
                <c:pt idx="715">
                  <c:v>37.630000000000003</c:v>
                </c:pt>
                <c:pt idx="716">
                  <c:v>37.58</c:v>
                </c:pt>
                <c:pt idx="717">
                  <c:v>37.58</c:v>
                </c:pt>
                <c:pt idx="718">
                  <c:v>37.53</c:v>
                </c:pt>
                <c:pt idx="719">
                  <c:v>37.53</c:v>
                </c:pt>
                <c:pt idx="720">
                  <c:v>37.480000000000004</c:v>
                </c:pt>
                <c:pt idx="721">
                  <c:v>37.480000000000004</c:v>
                </c:pt>
                <c:pt idx="722">
                  <c:v>37.425000000000004</c:v>
                </c:pt>
                <c:pt idx="723">
                  <c:v>37.425000000000004</c:v>
                </c:pt>
                <c:pt idx="724">
                  <c:v>37.370000000000005</c:v>
                </c:pt>
                <c:pt idx="725">
                  <c:v>37.370000000000005</c:v>
                </c:pt>
                <c:pt idx="726">
                  <c:v>37.32</c:v>
                </c:pt>
                <c:pt idx="727">
                  <c:v>37.32</c:v>
                </c:pt>
                <c:pt idx="728">
                  <c:v>37.270000000000003</c:v>
                </c:pt>
                <c:pt idx="729">
                  <c:v>37.270000000000003</c:v>
                </c:pt>
                <c:pt idx="730">
                  <c:v>37.220000000000006</c:v>
                </c:pt>
                <c:pt idx="731">
                  <c:v>37.220000000000006</c:v>
                </c:pt>
                <c:pt idx="732">
                  <c:v>37.169000000000011</c:v>
                </c:pt>
                <c:pt idx="733">
                  <c:v>37.169000000000011</c:v>
                </c:pt>
                <c:pt idx="734">
                  <c:v>36.910000000000004</c:v>
                </c:pt>
                <c:pt idx="735">
                  <c:v>36.910000000000004</c:v>
                </c:pt>
                <c:pt idx="736">
                  <c:v>36.910000000000004</c:v>
                </c:pt>
                <c:pt idx="737">
                  <c:v>36.86</c:v>
                </c:pt>
                <c:pt idx="738">
                  <c:v>36.86</c:v>
                </c:pt>
                <c:pt idx="739">
                  <c:v>36.86</c:v>
                </c:pt>
                <c:pt idx="740">
                  <c:v>36.809000000000005</c:v>
                </c:pt>
                <c:pt idx="741">
                  <c:v>36.809000000000005</c:v>
                </c:pt>
                <c:pt idx="742">
                  <c:v>36.809000000000005</c:v>
                </c:pt>
                <c:pt idx="743">
                  <c:v>36.758000000000003</c:v>
                </c:pt>
                <c:pt idx="744">
                  <c:v>36.758000000000003</c:v>
                </c:pt>
                <c:pt idx="745">
                  <c:v>36.758000000000003</c:v>
                </c:pt>
                <c:pt idx="746">
                  <c:v>36.706000000000003</c:v>
                </c:pt>
                <c:pt idx="747">
                  <c:v>36.706000000000003</c:v>
                </c:pt>
                <c:pt idx="748">
                  <c:v>36.706000000000003</c:v>
                </c:pt>
                <c:pt idx="749">
                  <c:v>36.653999999999996</c:v>
                </c:pt>
                <c:pt idx="750">
                  <c:v>36.653999999999996</c:v>
                </c:pt>
                <c:pt idx="751">
                  <c:v>36.653999999999996</c:v>
                </c:pt>
                <c:pt idx="752">
                  <c:v>36.603000000000002</c:v>
                </c:pt>
                <c:pt idx="753">
                  <c:v>36.603000000000002</c:v>
                </c:pt>
                <c:pt idx="754">
                  <c:v>36.603000000000002</c:v>
                </c:pt>
                <c:pt idx="755">
                  <c:v>36.556999999999995</c:v>
                </c:pt>
                <c:pt idx="756">
                  <c:v>36.556999999999995</c:v>
                </c:pt>
                <c:pt idx="757">
                  <c:v>36.556999999999995</c:v>
                </c:pt>
                <c:pt idx="758">
                  <c:v>36.499000000000002</c:v>
                </c:pt>
                <c:pt idx="759">
                  <c:v>36.499000000000002</c:v>
                </c:pt>
                <c:pt idx="760">
                  <c:v>36.499000000000002</c:v>
                </c:pt>
                <c:pt idx="761">
                  <c:v>36.446999999999996</c:v>
                </c:pt>
                <c:pt idx="762">
                  <c:v>36.446999999999996</c:v>
                </c:pt>
                <c:pt idx="763">
                  <c:v>36.446999999999996</c:v>
                </c:pt>
                <c:pt idx="764">
                  <c:v>36.395000000000003</c:v>
                </c:pt>
                <c:pt idx="765">
                  <c:v>36.395000000000003</c:v>
                </c:pt>
                <c:pt idx="766">
                  <c:v>36.395000000000003</c:v>
                </c:pt>
                <c:pt idx="767">
                  <c:v>36.343999999999994</c:v>
                </c:pt>
                <c:pt idx="768">
                  <c:v>36.343999999999994</c:v>
                </c:pt>
                <c:pt idx="769">
                  <c:v>36.343999999999994</c:v>
                </c:pt>
                <c:pt idx="770">
                  <c:v>36.292000000000009</c:v>
                </c:pt>
                <c:pt idx="771">
                  <c:v>36.292000000000009</c:v>
                </c:pt>
                <c:pt idx="772">
                  <c:v>36.292000000000009</c:v>
                </c:pt>
                <c:pt idx="773">
                  <c:v>36.24</c:v>
                </c:pt>
                <c:pt idx="774">
                  <c:v>36.24</c:v>
                </c:pt>
                <c:pt idx="775">
                  <c:v>36.24</c:v>
                </c:pt>
                <c:pt idx="776">
                  <c:v>36.188000000000002</c:v>
                </c:pt>
                <c:pt idx="777">
                  <c:v>36.188000000000002</c:v>
                </c:pt>
                <c:pt idx="778">
                  <c:v>36.188000000000002</c:v>
                </c:pt>
                <c:pt idx="779">
                  <c:v>36.137</c:v>
                </c:pt>
                <c:pt idx="780">
                  <c:v>36.137</c:v>
                </c:pt>
                <c:pt idx="781">
                  <c:v>36.137</c:v>
                </c:pt>
                <c:pt idx="782">
                  <c:v>36.085000000000001</c:v>
                </c:pt>
                <c:pt idx="783">
                  <c:v>36.085000000000001</c:v>
                </c:pt>
                <c:pt idx="784">
                  <c:v>36.085000000000001</c:v>
                </c:pt>
                <c:pt idx="785">
                  <c:v>36.033000000000001</c:v>
                </c:pt>
                <c:pt idx="786">
                  <c:v>36.033000000000001</c:v>
                </c:pt>
                <c:pt idx="787">
                  <c:v>36.033000000000001</c:v>
                </c:pt>
                <c:pt idx="788">
                  <c:v>35.980999999999995</c:v>
                </c:pt>
                <c:pt idx="789">
                  <c:v>35.980999999999995</c:v>
                </c:pt>
                <c:pt idx="790">
                  <c:v>35.980999999999995</c:v>
                </c:pt>
                <c:pt idx="791">
                  <c:v>35.929000000000002</c:v>
                </c:pt>
                <c:pt idx="792">
                  <c:v>35.929000000000002</c:v>
                </c:pt>
                <c:pt idx="793">
                  <c:v>35.929000000000002</c:v>
                </c:pt>
                <c:pt idx="794">
                  <c:v>35.876999999999995</c:v>
                </c:pt>
                <c:pt idx="795">
                  <c:v>35.876999999999995</c:v>
                </c:pt>
                <c:pt idx="796">
                  <c:v>35.876999999999995</c:v>
                </c:pt>
                <c:pt idx="797">
                  <c:v>35.825000000000003</c:v>
                </c:pt>
                <c:pt idx="798">
                  <c:v>35.825000000000003</c:v>
                </c:pt>
                <c:pt idx="799">
                  <c:v>35.825000000000003</c:v>
                </c:pt>
                <c:pt idx="800">
                  <c:v>35.774000000000001</c:v>
                </c:pt>
                <c:pt idx="801">
                  <c:v>35.774000000000001</c:v>
                </c:pt>
                <c:pt idx="802">
                  <c:v>35.774000000000001</c:v>
                </c:pt>
                <c:pt idx="803">
                  <c:v>35.723000000000013</c:v>
                </c:pt>
                <c:pt idx="804">
                  <c:v>35.723000000000013</c:v>
                </c:pt>
                <c:pt idx="805">
                  <c:v>35.723000000000013</c:v>
                </c:pt>
                <c:pt idx="806">
                  <c:v>35.673000000000002</c:v>
                </c:pt>
                <c:pt idx="807">
                  <c:v>35.673000000000002</c:v>
                </c:pt>
                <c:pt idx="808">
                  <c:v>35.673000000000002</c:v>
                </c:pt>
                <c:pt idx="809">
                  <c:v>35.636000000000003</c:v>
                </c:pt>
                <c:pt idx="810">
                  <c:v>35.636000000000003</c:v>
                </c:pt>
                <c:pt idx="811">
                  <c:v>35.636000000000003</c:v>
                </c:pt>
                <c:pt idx="812">
                  <c:v>35.606000000000002</c:v>
                </c:pt>
                <c:pt idx="813">
                  <c:v>35.606000000000002</c:v>
                </c:pt>
                <c:pt idx="814">
                  <c:v>35.606000000000002</c:v>
                </c:pt>
                <c:pt idx="815">
                  <c:v>35.541000000000004</c:v>
                </c:pt>
                <c:pt idx="816">
                  <c:v>35.541000000000004</c:v>
                </c:pt>
                <c:pt idx="817">
                  <c:v>35.541000000000004</c:v>
                </c:pt>
                <c:pt idx="818">
                  <c:v>35.476000000000006</c:v>
                </c:pt>
                <c:pt idx="819">
                  <c:v>35.476000000000006</c:v>
                </c:pt>
                <c:pt idx="820">
                  <c:v>35.476000000000006</c:v>
                </c:pt>
                <c:pt idx="821">
                  <c:v>35.410999999999994</c:v>
                </c:pt>
                <c:pt idx="822">
                  <c:v>35.410999999999994</c:v>
                </c:pt>
                <c:pt idx="823">
                  <c:v>35.410999999999994</c:v>
                </c:pt>
                <c:pt idx="824">
                  <c:v>35.357999999999997</c:v>
                </c:pt>
                <c:pt idx="825">
                  <c:v>35.357999999999997</c:v>
                </c:pt>
                <c:pt idx="826">
                  <c:v>35.357999999999997</c:v>
                </c:pt>
                <c:pt idx="827">
                  <c:v>35.303000000000004</c:v>
                </c:pt>
                <c:pt idx="828">
                  <c:v>35.303000000000004</c:v>
                </c:pt>
                <c:pt idx="829">
                  <c:v>35.303000000000004</c:v>
                </c:pt>
                <c:pt idx="830">
                  <c:v>35.248000000000005</c:v>
                </c:pt>
                <c:pt idx="831">
                  <c:v>35.248000000000005</c:v>
                </c:pt>
                <c:pt idx="832">
                  <c:v>35.248000000000005</c:v>
                </c:pt>
                <c:pt idx="833">
                  <c:v>35.197000000000003</c:v>
                </c:pt>
                <c:pt idx="834">
                  <c:v>35.197000000000003</c:v>
                </c:pt>
                <c:pt idx="835">
                  <c:v>35.197000000000003</c:v>
                </c:pt>
                <c:pt idx="836">
                  <c:v>35.141000000000005</c:v>
                </c:pt>
                <c:pt idx="837">
                  <c:v>35.141000000000005</c:v>
                </c:pt>
                <c:pt idx="838">
                  <c:v>35.141000000000005</c:v>
                </c:pt>
                <c:pt idx="839">
                  <c:v>35.085000000000001</c:v>
                </c:pt>
                <c:pt idx="840">
                  <c:v>35.085000000000001</c:v>
                </c:pt>
                <c:pt idx="841">
                  <c:v>35.085000000000001</c:v>
                </c:pt>
                <c:pt idx="842">
                  <c:v>35.032000000000004</c:v>
                </c:pt>
                <c:pt idx="843">
                  <c:v>35.032000000000004</c:v>
                </c:pt>
                <c:pt idx="844">
                  <c:v>35.032000000000004</c:v>
                </c:pt>
                <c:pt idx="845">
                  <c:v>34.979000000000006</c:v>
                </c:pt>
                <c:pt idx="846">
                  <c:v>34.979000000000006</c:v>
                </c:pt>
                <c:pt idx="847">
                  <c:v>34.979000000000006</c:v>
                </c:pt>
                <c:pt idx="848">
                  <c:v>34.926000000000002</c:v>
                </c:pt>
                <c:pt idx="849">
                  <c:v>34.926000000000002</c:v>
                </c:pt>
                <c:pt idx="850">
                  <c:v>34.926000000000002</c:v>
                </c:pt>
                <c:pt idx="851">
                  <c:v>34.873000000000005</c:v>
                </c:pt>
                <c:pt idx="852">
                  <c:v>34.873000000000005</c:v>
                </c:pt>
                <c:pt idx="853">
                  <c:v>34.873000000000005</c:v>
                </c:pt>
                <c:pt idx="854">
                  <c:v>34.816999999999993</c:v>
                </c:pt>
                <c:pt idx="855">
                  <c:v>34.816999999999993</c:v>
                </c:pt>
                <c:pt idx="856">
                  <c:v>34.816999999999993</c:v>
                </c:pt>
                <c:pt idx="857">
                  <c:v>34.759</c:v>
                </c:pt>
                <c:pt idx="858">
                  <c:v>34.759</c:v>
                </c:pt>
                <c:pt idx="859">
                  <c:v>34.759</c:v>
                </c:pt>
                <c:pt idx="860">
                  <c:v>34.707000000000001</c:v>
                </c:pt>
                <c:pt idx="861">
                  <c:v>34.707000000000001</c:v>
                </c:pt>
                <c:pt idx="862">
                  <c:v>34.707000000000001</c:v>
                </c:pt>
                <c:pt idx="863">
                  <c:v>34.649000000000001</c:v>
                </c:pt>
                <c:pt idx="864">
                  <c:v>34.649000000000001</c:v>
                </c:pt>
                <c:pt idx="865">
                  <c:v>34.649000000000001</c:v>
                </c:pt>
                <c:pt idx="866">
                  <c:v>34.591000000000001</c:v>
                </c:pt>
                <c:pt idx="867">
                  <c:v>34.591000000000001</c:v>
                </c:pt>
                <c:pt idx="868">
                  <c:v>34.591000000000001</c:v>
                </c:pt>
                <c:pt idx="869">
                  <c:v>34.532000000000004</c:v>
                </c:pt>
                <c:pt idx="870">
                  <c:v>34.532000000000004</c:v>
                </c:pt>
                <c:pt idx="871">
                  <c:v>34.532000000000004</c:v>
                </c:pt>
                <c:pt idx="872">
                  <c:v>34.477000000000004</c:v>
                </c:pt>
                <c:pt idx="873">
                  <c:v>34.477000000000004</c:v>
                </c:pt>
                <c:pt idx="874">
                  <c:v>34.477000000000004</c:v>
                </c:pt>
                <c:pt idx="875">
                  <c:v>34.422000000000004</c:v>
                </c:pt>
                <c:pt idx="876">
                  <c:v>34.422000000000004</c:v>
                </c:pt>
                <c:pt idx="877">
                  <c:v>34.422000000000004</c:v>
                </c:pt>
                <c:pt idx="878">
                  <c:v>34.366</c:v>
                </c:pt>
                <c:pt idx="879">
                  <c:v>34.366</c:v>
                </c:pt>
                <c:pt idx="880">
                  <c:v>34.366</c:v>
                </c:pt>
                <c:pt idx="881">
                  <c:v>30.728000000000002</c:v>
                </c:pt>
                <c:pt idx="882">
                  <c:v>30.728000000000002</c:v>
                </c:pt>
                <c:pt idx="883">
                  <c:v>30.728000000000002</c:v>
                </c:pt>
                <c:pt idx="884">
                  <c:v>30.678000000000001</c:v>
                </c:pt>
                <c:pt idx="885">
                  <c:v>30.678000000000001</c:v>
                </c:pt>
                <c:pt idx="886">
                  <c:v>30.678000000000001</c:v>
                </c:pt>
                <c:pt idx="887">
                  <c:v>30.628</c:v>
                </c:pt>
                <c:pt idx="888">
                  <c:v>30.628</c:v>
                </c:pt>
                <c:pt idx="889">
                  <c:v>30.628</c:v>
                </c:pt>
                <c:pt idx="890">
                  <c:v>30.577999999999999</c:v>
                </c:pt>
                <c:pt idx="891">
                  <c:v>30.577999999999999</c:v>
                </c:pt>
                <c:pt idx="892">
                  <c:v>30.577999999999999</c:v>
                </c:pt>
                <c:pt idx="893">
                  <c:v>30.529</c:v>
                </c:pt>
                <c:pt idx="894">
                  <c:v>30.529</c:v>
                </c:pt>
                <c:pt idx="895">
                  <c:v>30.529</c:v>
                </c:pt>
                <c:pt idx="896">
                  <c:v>30.484000000000002</c:v>
                </c:pt>
                <c:pt idx="897">
                  <c:v>30.484000000000002</c:v>
                </c:pt>
                <c:pt idx="898">
                  <c:v>30.484000000000002</c:v>
                </c:pt>
                <c:pt idx="899">
                  <c:v>30.439</c:v>
                </c:pt>
                <c:pt idx="900">
                  <c:v>30.439</c:v>
                </c:pt>
                <c:pt idx="901">
                  <c:v>30.439</c:v>
                </c:pt>
                <c:pt idx="902">
                  <c:v>30.393999999999995</c:v>
                </c:pt>
                <c:pt idx="903">
                  <c:v>30.393999999999995</c:v>
                </c:pt>
                <c:pt idx="904">
                  <c:v>30.393999999999995</c:v>
                </c:pt>
                <c:pt idx="905">
                  <c:v>30.349</c:v>
                </c:pt>
                <c:pt idx="906">
                  <c:v>30.349</c:v>
                </c:pt>
                <c:pt idx="907">
                  <c:v>30.349</c:v>
                </c:pt>
                <c:pt idx="908">
                  <c:v>30.303999999999995</c:v>
                </c:pt>
                <c:pt idx="909">
                  <c:v>30.303999999999995</c:v>
                </c:pt>
                <c:pt idx="910">
                  <c:v>30.303999999999995</c:v>
                </c:pt>
                <c:pt idx="911">
                  <c:v>30.257000000000001</c:v>
                </c:pt>
                <c:pt idx="912">
                  <c:v>30.257000000000001</c:v>
                </c:pt>
                <c:pt idx="913">
                  <c:v>30.257000000000001</c:v>
                </c:pt>
                <c:pt idx="914">
                  <c:v>30.21</c:v>
                </c:pt>
                <c:pt idx="915">
                  <c:v>30.21</c:v>
                </c:pt>
                <c:pt idx="916">
                  <c:v>30.21</c:v>
                </c:pt>
                <c:pt idx="917">
                  <c:v>30.163</c:v>
                </c:pt>
                <c:pt idx="918">
                  <c:v>30.163</c:v>
                </c:pt>
                <c:pt idx="919">
                  <c:v>30.163</c:v>
                </c:pt>
                <c:pt idx="920">
                  <c:v>30.116000000000003</c:v>
                </c:pt>
                <c:pt idx="921">
                  <c:v>30.116000000000003</c:v>
                </c:pt>
                <c:pt idx="922">
                  <c:v>30.116000000000003</c:v>
                </c:pt>
                <c:pt idx="923">
                  <c:v>30.068999999999996</c:v>
                </c:pt>
                <c:pt idx="924">
                  <c:v>30.068999999999996</c:v>
                </c:pt>
                <c:pt idx="925">
                  <c:v>30.068999999999996</c:v>
                </c:pt>
                <c:pt idx="926">
                  <c:v>30.021999999999995</c:v>
                </c:pt>
                <c:pt idx="927">
                  <c:v>30.021999999999995</c:v>
                </c:pt>
                <c:pt idx="928">
                  <c:v>30.021999999999995</c:v>
                </c:pt>
                <c:pt idx="929">
                  <c:v>29.974</c:v>
                </c:pt>
                <c:pt idx="930">
                  <c:v>29.974</c:v>
                </c:pt>
                <c:pt idx="931">
                  <c:v>29.974</c:v>
                </c:pt>
                <c:pt idx="932">
                  <c:v>29.925999999999991</c:v>
                </c:pt>
                <c:pt idx="933">
                  <c:v>29.925999999999991</c:v>
                </c:pt>
                <c:pt idx="934">
                  <c:v>29.925999999999991</c:v>
                </c:pt>
                <c:pt idx="935">
                  <c:v>29.878</c:v>
                </c:pt>
                <c:pt idx="936">
                  <c:v>29.878</c:v>
                </c:pt>
                <c:pt idx="937">
                  <c:v>29.878</c:v>
                </c:pt>
                <c:pt idx="938">
                  <c:v>29.830000000000002</c:v>
                </c:pt>
                <c:pt idx="939">
                  <c:v>29.830000000000002</c:v>
                </c:pt>
                <c:pt idx="940">
                  <c:v>29.830000000000002</c:v>
                </c:pt>
                <c:pt idx="941">
                  <c:v>29.781999999999996</c:v>
                </c:pt>
                <c:pt idx="942">
                  <c:v>29.781999999999996</c:v>
                </c:pt>
                <c:pt idx="943">
                  <c:v>29.781999999999996</c:v>
                </c:pt>
                <c:pt idx="944">
                  <c:v>29.724999999999998</c:v>
                </c:pt>
                <c:pt idx="945">
                  <c:v>29.724999999999998</c:v>
                </c:pt>
                <c:pt idx="946">
                  <c:v>29.724999999999998</c:v>
                </c:pt>
                <c:pt idx="947">
                  <c:v>29.667999999999999</c:v>
                </c:pt>
                <c:pt idx="948">
                  <c:v>29.667999999999999</c:v>
                </c:pt>
                <c:pt idx="949">
                  <c:v>29.667999999999999</c:v>
                </c:pt>
                <c:pt idx="950">
                  <c:v>29.611000000000004</c:v>
                </c:pt>
                <c:pt idx="951">
                  <c:v>29.611000000000004</c:v>
                </c:pt>
                <c:pt idx="952">
                  <c:v>29.611000000000004</c:v>
                </c:pt>
                <c:pt idx="953">
                  <c:v>29.553999999999995</c:v>
                </c:pt>
                <c:pt idx="954">
                  <c:v>29.553999999999995</c:v>
                </c:pt>
                <c:pt idx="955">
                  <c:v>29.553999999999995</c:v>
                </c:pt>
                <c:pt idx="956">
                  <c:v>29.497</c:v>
                </c:pt>
                <c:pt idx="957">
                  <c:v>29.497</c:v>
                </c:pt>
                <c:pt idx="958">
                  <c:v>29.497</c:v>
                </c:pt>
                <c:pt idx="959">
                  <c:v>29.439</c:v>
                </c:pt>
                <c:pt idx="960">
                  <c:v>29.439</c:v>
                </c:pt>
                <c:pt idx="961">
                  <c:v>29.439</c:v>
                </c:pt>
                <c:pt idx="962">
                  <c:v>25.725999999999996</c:v>
                </c:pt>
                <c:pt idx="963">
                  <c:v>25.725999999999996</c:v>
                </c:pt>
                <c:pt idx="964">
                  <c:v>25.725999999999996</c:v>
                </c:pt>
                <c:pt idx="965">
                  <c:v>25.666</c:v>
                </c:pt>
                <c:pt idx="966">
                  <c:v>25.666</c:v>
                </c:pt>
                <c:pt idx="967">
                  <c:v>25.666</c:v>
                </c:pt>
                <c:pt idx="968">
                  <c:v>25.616000000000003</c:v>
                </c:pt>
                <c:pt idx="969">
                  <c:v>25.616000000000003</c:v>
                </c:pt>
                <c:pt idx="970">
                  <c:v>25.616000000000003</c:v>
                </c:pt>
                <c:pt idx="971">
                  <c:v>25.564</c:v>
                </c:pt>
                <c:pt idx="972">
                  <c:v>25.564</c:v>
                </c:pt>
                <c:pt idx="973">
                  <c:v>25.564</c:v>
                </c:pt>
                <c:pt idx="974">
                  <c:v>25.510999999999999</c:v>
                </c:pt>
                <c:pt idx="975">
                  <c:v>25.510999999999999</c:v>
                </c:pt>
                <c:pt idx="976">
                  <c:v>25.510999999999999</c:v>
                </c:pt>
                <c:pt idx="977">
                  <c:v>25.459</c:v>
                </c:pt>
                <c:pt idx="978">
                  <c:v>25.459</c:v>
                </c:pt>
                <c:pt idx="979">
                  <c:v>25.459</c:v>
                </c:pt>
                <c:pt idx="980">
                  <c:v>25.404</c:v>
                </c:pt>
                <c:pt idx="981">
                  <c:v>25.404</c:v>
                </c:pt>
                <c:pt idx="982">
                  <c:v>25.404</c:v>
                </c:pt>
                <c:pt idx="983">
                  <c:v>25.349</c:v>
                </c:pt>
                <c:pt idx="984">
                  <c:v>25.349</c:v>
                </c:pt>
                <c:pt idx="985">
                  <c:v>25.349</c:v>
                </c:pt>
                <c:pt idx="986">
                  <c:v>25.294</c:v>
                </c:pt>
                <c:pt idx="987">
                  <c:v>25.294</c:v>
                </c:pt>
                <c:pt idx="988">
                  <c:v>25.294</c:v>
                </c:pt>
                <c:pt idx="989">
                  <c:v>25.236000000000001</c:v>
                </c:pt>
                <c:pt idx="990">
                  <c:v>25.236000000000001</c:v>
                </c:pt>
                <c:pt idx="991">
                  <c:v>25.236000000000001</c:v>
                </c:pt>
                <c:pt idx="992">
                  <c:v>25.184000000000001</c:v>
                </c:pt>
                <c:pt idx="993">
                  <c:v>25.184000000000001</c:v>
                </c:pt>
                <c:pt idx="994">
                  <c:v>25.184000000000001</c:v>
                </c:pt>
                <c:pt idx="995">
                  <c:v>25.125</c:v>
                </c:pt>
                <c:pt idx="996">
                  <c:v>25.125</c:v>
                </c:pt>
                <c:pt idx="997">
                  <c:v>25.125</c:v>
                </c:pt>
                <c:pt idx="998">
                  <c:v>25.068999999999996</c:v>
                </c:pt>
                <c:pt idx="999">
                  <c:v>25.068999999999996</c:v>
                </c:pt>
                <c:pt idx="1000">
                  <c:v>25.068999999999996</c:v>
                </c:pt>
                <c:pt idx="1001">
                  <c:v>25.012</c:v>
                </c:pt>
                <c:pt idx="1002">
                  <c:v>25.012</c:v>
                </c:pt>
                <c:pt idx="1003">
                  <c:v>25.012</c:v>
                </c:pt>
                <c:pt idx="1004">
                  <c:v>24.952999999999996</c:v>
                </c:pt>
                <c:pt idx="1005">
                  <c:v>24.952999999999996</c:v>
                </c:pt>
                <c:pt idx="1006">
                  <c:v>24.952999999999996</c:v>
                </c:pt>
                <c:pt idx="1007">
                  <c:v>24.899000000000001</c:v>
                </c:pt>
                <c:pt idx="1008">
                  <c:v>24.899000000000001</c:v>
                </c:pt>
                <c:pt idx="1009">
                  <c:v>24.899000000000001</c:v>
                </c:pt>
                <c:pt idx="1010">
                  <c:v>24.850999999999999</c:v>
                </c:pt>
                <c:pt idx="1011">
                  <c:v>24.850999999999999</c:v>
                </c:pt>
                <c:pt idx="1012">
                  <c:v>24.850999999999999</c:v>
                </c:pt>
                <c:pt idx="1013">
                  <c:v>24.792000000000002</c:v>
                </c:pt>
                <c:pt idx="1014">
                  <c:v>24.792000000000002</c:v>
                </c:pt>
                <c:pt idx="1015">
                  <c:v>24.792000000000002</c:v>
                </c:pt>
                <c:pt idx="1016">
                  <c:v>24.736000000000001</c:v>
                </c:pt>
                <c:pt idx="1017">
                  <c:v>24.736000000000001</c:v>
                </c:pt>
                <c:pt idx="1018">
                  <c:v>24.736000000000001</c:v>
                </c:pt>
                <c:pt idx="1019">
                  <c:v>24.672000000000001</c:v>
                </c:pt>
                <c:pt idx="1020">
                  <c:v>24.672000000000001</c:v>
                </c:pt>
                <c:pt idx="1021">
                  <c:v>24.672000000000001</c:v>
                </c:pt>
                <c:pt idx="1022">
                  <c:v>24.617000000000004</c:v>
                </c:pt>
                <c:pt idx="1023">
                  <c:v>24.617000000000004</c:v>
                </c:pt>
                <c:pt idx="1024">
                  <c:v>24.617000000000004</c:v>
                </c:pt>
                <c:pt idx="1025">
                  <c:v>24.565999999999995</c:v>
                </c:pt>
                <c:pt idx="1026">
                  <c:v>24.565999999999995</c:v>
                </c:pt>
                <c:pt idx="1027">
                  <c:v>24.565999999999995</c:v>
                </c:pt>
                <c:pt idx="1028">
                  <c:v>24.507000000000001</c:v>
                </c:pt>
                <c:pt idx="1029">
                  <c:v>24.507000000000001</c:v>
                </c:pt>
                <c:pt idx="1030">
                  <c:v>24.507000000000001</c:v>
                </c:pt>
                <c:pt idx="1031">
                  <c:v>24.452000000000002</c:v>
                </c:pt>
                <c:pt idx="1032">
                  <c:v>24.452000000000002</c:v>
                </c:pt>
                <c:pt idx="1033">
                  <c:v>24.452000000000002</c:v>
                </c:pt>
                <c:pt idx="1034">
                  <c:v>24.398</c:v>
                </c:pt>
                <c:pt idx="1035">
                  <c:v>24.398</c:v>
                </c:pt>
                <c:pt idx="1036">
                  <c:v>24.398</c:v>
                </c:pt>
                <c:pt idx="1037">
                  <c:v>24.34</c:v>
                </c:pt>
                <c:pt idx="1038">
                  <c:v>24.34</c:v>
                </c:pt>
                <c:pt idx="1039">
                  <c:v>24.34</c:v>
                </c:pt>
                <c:pt idx="1040">
                  <c:v>24.29</c:v>
                </c:pt>
                <c:pt idx="1041">
                  <c:v>24.29</c:v>
                </c:pt>
                <c:pt idx="1042">
                  <c:v>24.29</c:v>
                </c:pt>
                <c:pt idx="1043">
                  <c:v>24.24</c:v>
                </c:pt>
                <c:pt idx="1044">
                  <c:v>24.24</c:v>
                </c:pt>
                <c:pt idx="1045">
                  <c:v>24.24</c:v>
                </c:pt>
                <c:pt idx="1046">
                  <c:v>24.19</c:v>
                </c:pt>
                <c:pt idx="1047">
                  <c:v>24.19</c:v>
                </c:pt>
                <c:pt idx="1048">
                  <c:v>24.19</c:v>
                </c:pt>
                <c:pt idx="1049">
                  <c:v>24.14</c:v>
                </c:pt>
                <c:pt idx="1050">
                  <c:v>24.14</c:v>
                </c:pt>
                <c:pt idx="1051">
                  <c:v>24.14</c:v>
                </c:pt>
                <c:pt idx="1052">
                  <c:v>24.09</c:v>
                </c:pt>
                <c:pt idx="1053">
                  <c:v>24.09</c:v>
                </c:pt>
                <c:pt idx="1054">
                  <c:v>24.09</c:v>
                </c:pt>
                <c:pt idx="1055">
                  <c:v>24.04</c:v>
                </c:pt>
                <c:pt idx="1056">
                  <c:v>24.04</c:v>
                </c:pt>
                <c:pt idx="1057">
                  <c:v>24.04</c:v>
                </c:pt>
                <c:pt idx="1058">
                  <c:v>23.99</c:v>
                </c:pt>
                <c:pt idx="1059">
                  <c:v>23.99</c:v>
                </c:pt>
                <c:pt idx="1060">
                  <c:v>23.99</c:v>
                </c:pt>
                <c:pt idx="1061">
                  <c:v>23.939999999999998</c:v>
                </c:pt>
                <c:pt idx="1062">
                  <c:v>23.939999999999998</c:v>
                </c:pt>
                <c:pt idx="1063">
                  <c:v>23.939999999999998</c:v>
                </c:pt>
                <c:pt idx="1064">
                  <c:v>23.891999999999999</c:v>
                </c:pt>
                <c:pt idx="1065">
                  <c:v>23.891999999999999</c:v>
                </c:pt>
                <c:pt idx="1066">
                  <c:v>23.891999999999999</c:v>
                </c:pt>
                <c:pt idx="1067">
                  <c:v>23.844000000000001</c:v>
                </c:pt>
                <c:pt idx="1068">
                  <c:v>23.844000000000001</c:v>
                </c:pt>
                <c:pt idx="1069">
                  <c:v>23.844000000000001</c:v>
                </c:pt>
                <c:pt idx="1070">
                  <c:v>23.79</c:v>
                </c:pt>
                <c:pt idx="1071">
                  <c:v>23.79</c:v>
                </c:pt>
                <c:pt idx="1072">
                  <c:v>23.79</c:v>
                </c:pt>
                <c:pt idx="1073">
                  <c:v>23.736000000000001</c:v>
                </c:pt>
                <c:pt idx="1074">
                  <c:v>23.736000000000001</c:v>
                </c:pt>
                <c:pt idx="1075">
                  <c:v>23.736000000000001</c:v>
                </c:pt>
                <c:pt idx="1076">
                  <c:v>23.681999999999999</c:v>
                </c:pt>
                <c:pt idx="1077">
                  <c:v>23.681999999999999</c:v>
                </c:pt>
                <c:pt idx="1078">
                  <c:v>23.681999999999999</c:v>
                </c:pt>
                <c:pt idx="1079">
                  <c:v>23.628</c:v>
                </c:pt>
                <c:pt idx="1080">
                  <c:v>23.628</c:v>
                </c:pt>
                <c:pt idx="1081">
                  <c:v>23.628</c:v>
                </c:pt>
                <c:pt idx="1082">
                  <c:v>23.574000000000005</c:v>
                </c:pt>
                <c:pt idx="1083">
                  <c:v>23.574000000000005</c:v>
                </c:pt>
                <c:pt idx="1084">
                  <c:v>23.574000000000005</c:v>
                </c:pt>
                <c:pt idx="1085">
                  <c:v>23.52</c:v>
                </c:pt>
                <c:pt idx="1086">
                  <c:v>23.52</c:v>
                </c:pt>
                <c:pt idx="1087">
                  <c:v>23.52</c:v>
                </c:pt>
                <c:pt idx="1088">
                  <c:v>23.465999999999998</c:v>
                </c:pt>
                <c:pt idx="1089">
                  <c:v>23.465999999999998</c:v>
                </c:pt>
                <c:pt idx="1090">
                  <c:v>23.465999999999998</c:v>
                </c:pt>
                <c:pt idx="1091">
                  <c:v>23.419999999999998</c:v>
                </c:pt>
                <c:pt idx="1092">
                  <c:v>23.419999999999998</c:v>
                </c:pt>
                <c:pt idx="1093">
                  <c:v>23.419999999999998</c:v>
                </c:pt>
                <c:pt idx="1094">
                  <c:v>23.373999999999999</c:v>
                </c:pt>
                <c:pt idx="1095">
                  <c:v>23.373999999999999</c:v>
                </c:pt>
                <c:pt idx="1096">
                  <c:v>23.373999999999999</c:v>
                </c:pt>
                <c:pt idx="1097">
                  <c:v>23.327999999999999</c:v>
                </c:pt>
                <c:pt idx="1098">
                  <c:v>23.327999999999999</c:v>
                </c:pt>
                <c:pt idx="1099">
                  <c:v>23.327999999999999</c:v>
                </c:pt>
                <c:pt idx="1100">
                  <c:v>23.281999999999996</c:v>
                </c:pt>
                <c:pt idx="1101">
                  <c:v>23.281999999999996</c:v>
                </c:pt>
                <c:pt idx="1102">
                  <c:v>23.281999999999996</c:v>
                </c:pt>
                <c:pt idx="1103">
                  <c:v>23.236000000000001</c:v>
                </c:pt>
                <c:pt idx="1104">
                  <c:v>23.236000000000001</c:v>
                </c:pt>
                <c:pt idx="1105">
                  <c:v>23.236000000000001</c:v>
                </c:pt>
                <c:pt idx="1106">
                  <c:v>23.16</c:v>
                </c:pt>
                <c:pt idx="1107">
                  <c:v>23.16</c:v>
                </c:pt>
                <c:pt idx="1108">
                  <c:v>23.16</c:v>
                </c:pt>
                <c:pt idx="1109">
                  <c:v>23.119000000000003</c:v>
                </c:pt>
                <c:pt idx="1110">
                  <c:v>23.119000000000003</c:v>
                </c:pt>
                <c:pt idx="1111">
                  <c:v>23.119000000000003</c:v>
                </c:pt>
                <c:pt idx="1112">
                  <c:v>23.074000000000005</c:v>
                </c:pt>
                <c:pt idx="1113">
                  <c:v>23.074000000000005</c:v>
                </c:pt>
                <c:pt idx="1114">
                  <c:v>23.074000000000005</c:v>
                </c:pt>
                <c:pt idx="1115">
                  <c:v>23.024000000000001</c:v>
                </c:pt>
                <c:pt idx="1116">
                  <c:v>23.024000000000001</c:v>
                </c:pt>
                <c:pt idx="1117">
                  <c:v>23.024000000000001</c:v>
                </c:pt>
                <c:pt idx="1118">
                  <c:v>22.971</c:v>
                </c:pt>
                <c:pt idx="1119">
                  <c:v>22.971</c:v>
                </c:pt>
                <c:pt idx="1120">
                  <c:v>22.971</c:v>
                </c:pt>
                <c:pt idx="1121">
                  <c:v>22.917000000000005</c:v>
                </c:pt>
                <c:pt idx="1122">
                  <c:v>22.917000000000005</c:v>
                </c:pt>
                <c:pt idx="1123">
                  <c:v>22.917000000000005</c:v>
                </c:pt>
                <c:pt idx="1124">
                  <c:v>22.863</c:v>
                </c:pt>
                <c:pt idx="1125">
                  <c:v>22.863</c:v>
                </c:pt>
                <c:pt idx="1126">
                  <c:v>22.863</c:v>
                </c:pt>
                <c:pt idx="1127">
                  <c:v>22.809000000000001</c:v>
                </c:pt>
                <c:pt idx="1128">
                  <c:v>22.809000000000001</c:v>
                </c:pt>
                <c:pt idx="1129">
                  <c:v>22.809000000000001</c:v>
                </c:pt>
                <c:pt idx="1130">
                  <c:v>22.754999999999999</c:v>
                </c:pt>
                <c:pt idx="1131">
                  <c:v>22.754999999999999</c:v>
                </c:pt>
                <c:pt idx="1132">
                  <c:v>22.754999999999999</c:v>
                </c:pt>
                <c:pt idx="1133">
                  <c:v>22.701000000000001</c:v>
                </c:pt>
                <c:pt idx="1134">
                  <c:v>22.701000000000001</c:v>
                </c:pt>
                <c:pt idx="1135">
                  <c:v>22.701000000000001</c:v>
                </c:pt>
                <c:pt idx="1136">
                  <c:v>22.649000000000001</c:v>
                </c:pt>
                <c:pt idx="1137">
                  <c:v>22.649000000000001</c:v>
                </c:pt>
                <c:pt idx="1138">
                  <c:v>22.649000000000001</c:v>
                </c:pt>
                <c:pt idx="1139">
                  <c:v>22.596</c:v>
                </c:pt>
                <c:pt idx="1140">
                  <c:v>22.596</c:v>
                </c:pt>
                <c:pt idx="1141">
                  <c:v>22.596</c:v>
                </c:pt>
                <c:pt idx="1142">
                  <c:v>22.545999999999996</c:v>
                </c:pt>
                <c:pt idx="1143">
                  <c:v>22.545999999999996</c:v>
                </c:pt>
                <c:pt idx="1144">
                  <c:v>22.545999999999996</c:v>
                </c:pt>
                <c:pt idx="1145">
                  <c:v>22.49</c:v>
                </c:pt>
                <c:pt idx="1146">
                  <c:v>22.49</c:v>
                </c:pt>
                <c:pt idx="1147">
                  <c:v>22.49</c:v>
                </c:pt>
                <c:pt idx="1148">
                  <c:v>22.434000000000001</c:v>
                </c:pt>
                <c:pt idx="1149">
                  <c:v>22.434000000000001</c:v>
                </c:pt>
                <c:pt idx="1150">
                  <c:v>22.434000000000001</c:v>
                </c:pt>
                <c:pt idx="1151">
                  <c:v>22.379000000000001</c:v>
                </c:pt>
                <c:pt idx="1152">
                  <c:v>22.379000000000001</c:v>
                </c:pt>
                <c:pt idx="1153">
                  <c:v>22.379000000000001</c:v>
                </c:pt>
                <c:pt idx="1154">
                  <c:v>22.330000000000002</c:v>
                </c:pt>
                <c:pt idx="1155">
                  <c:v>22.330000000000002</c:v>
                </c:pt>
                <c:pt idx="1156">
                  <c:v>22.330000000000002</c:v>
                </c:pt>
                <c:pt idx="1157">
                  <c:v>22.27</c:v>
                </c:pt>
                <c:pt idx="1158">
                  <c:v>22.27</c:v>
                </c:pt>
                <c:pt idx="1159">
                  <c:v>22.27</c:v>
                </c:pt>
                <c:pt idx="1160">
                  <c:v>22.212</c:v>
                </c:pt>
                <c:pt idx="1161">
                  <c:v>22.212</c:v>
                </c:pt>
                <c:pt idx="1162">
                  <c:v>22.212</c:v>
                </c:pt>
                <c:pt idx="1163">
                  <c:v>22.16</c:v>
                </c:pt>
                <c:pt idx="1164">
                  <c:v>22.16</c:v>
                </c:pt>
                <c:pt idx="1165">
                  <c:v>22.16</c:v>
                </c:pt>
                <c:pt idx="1166">
                  <c:v>22.103999999999999</c:v>
                </c:pt>
                <c:pt idx="1167">
                  <c:v>22.103999999999999</c:v>
                </c:pt>
                <c:pt idx="1168">
                  <c:v>22.103999999999999</c:v>
                </c:pt>
                <c:pt idx="1169">
                  <c:v>22.053999999999995</c:v>
                </c:pt>
                <c:pt idx="1170">
                  <c:v>22.053999999999995</c:v>
                </c:pt>
                <c:pt idx="1171">
                  <c:v>22.053999999999995</c:v>
                </c:pt>
                <c:pt idx="1172">
                  <c:v>22.004000000000001</c:v>
                </c:pt>
                <c:pt idx="1173">
                  <c:v>22.004000000000001</c:v>
                </c:pt>
                <c:pt idx="1174">
                  <c:v>22.004000000000001</c:v>
                </c:pt>
                <c:pt idx="1175">
                  <c:v>21.954000000000001</c:v>
                </c:pt>
                <c:pt idx="1176">
                  <c:v>21.954000000000001</c:v>
                </c:pt>
                <c:pt idx="1177">
                  <c:v>21.954000000000001</c:v>
                </c:pt>
                <c:pt idx="1178">
                  <c:v>21.904</c:v>
                </c:pt>
                <c:pt idx="1179">
                  <c:v>21.904</c:v>
                </c:pt>
                <c:pt idx="1180">
                  <c:v>21.904</c:v>
                </c:pt>
                <c:pt idx="1181">
                  <c:v>21.853999999999999</c:v>
                </c:pt>
                <c:pt idx="1182">
                  <c:v>21.853999999999999</c:v>
                </c:pt>
                <c:pt idx="1183">
                  <c:v>21.853999999999999</c:v>
                </c:pt>
                <c:pt idx="1184">
                  <c:v>21.803999999999995</c:v>
                </c:pt>
                <c:pt idx="1185">
                  <c:v>21.803999999999995</c:v>
                </c:pt>
                <c:pt idx="1186">
                  <c:v>21.803999999999995</c:v>
                </c:pt>
                <c:pt idx="1187">
                  <c:v>21.754000000000001</c:v>
                </c:pt>
                <c:pt idx="1188">
                  <c:v>21.754000000000001</c:v>
                </c:pt>
                <c:pt idx="1189">
                  <c:v>21.754000000000001</c:v>
                </c:pt>
                <c:pt idx="1190">
                  <c:v>21.704000000000001</c:v>
                </c:pt>
                <c:pt idx="1191">
                  <c:v>21.704000000000001</c:v>
                </c:pt>
                <c:pt idx="1192">
                  <c:v>21.704000000000001</c:v>
                </c:pt>
                <c:pt idx="1193">
                  <c:v>21.655999999999999</c:v>
                </c:pt>
                <c:pt idx="1194">
                  <c:v>21.655999999999999</c:v>
                </c:pt>
                <c:pt idx="1195">
                  <c:v>21.655999999999999</c:v>
                </c:pt>
                <c:pt idx="1196">
                  <c:v>21.606000000000005</c:v>
                </c:pt>
                <c:pt idx="1197">
                  <c:v>21.606000000000005</c:v>
                </c:pt>
                <c:pt idx="1198">
                  <c:v>21.606000000000005</c:v>
                </c:pt>
                <c:pt idx="1199">
                  <c:v>21.556000000000001</c:v>
                </c:pt>
                <c:pt idx="1200">
                  <c:v>21.556000000000001</c:v>
                </c:pt>
                <c:pt idx="1201">
                  <c:v>21.556000000000001</c:v>
                </c:pt>
                <c:pt idx="1202">
                  <c:v>21.506</c:v>
                </c:pt>
                <c:pt idx="1203">
                  <c:v>21.506</c:v>
                </c:pt>
                <c:pt idx="1204">
                  <c:v>21.506</c:v>
                </c:pt>
                <c:pt idx="1205">
                  <c:v>21.456</c:v>
                </c:pt>
                <c:pt idx="1206">
                  <c:v>21.456</c:v>
                </c:pt>
                <c:pt idx="1207">
                  <c:v>21.456</c:v>
                </c:pt>
                <c:pt idx="1208">
                  <c:v>21.405999999999995</c:v>
                </c:pt>
                <c:pt idx="1209">
                  <c:v>21.405999999999995</c:v>
                </c:pt>
                <c:pt idx="1210">
                  <c:v>21.405999999999995</c:v>
                </c:pt>
                <c:pt idx="1211">
                  <c:v>21.356000000000005</c:v>
                </c:pt>
                <c:pt idx="1212">
                  <c:v>21.356000000000005</c:v>
                </c:pt>
                <c:pt idx="1213">
                  <c:v>21.356000000000005</c:v>
                </c:pt>
                <c:pt idx="1214">
                  <c:v>21.306000000000001</c:v>
                </c:pt>
                <c:pt idx="1215">
                  <c:v>21.306000000000001</c:v>
                </c:pt>
                <c:pt idx="1216">
                  <c:v>21.306000000000001</c:v>
                </c:pt>
                <c:pt idx="1217">
                  <c:v>21.256</c:v>
                </c:pt>
                <c:pt idx="1218">
                  <c:v>21.256</c:v>
                </c:pt>
                <c:pt idx="1219">
                  <c:v>21.256</c:v>
                </c:pt>
                <c:pt idx="1220">
                  <c:v>21.202999999999996</c:v>
                </c:pt>
                <c:pt idx="1221">
                  <c:v>21.202999999999996</c:v>
                </c:pt>
                <c:pt idx="1222">
                  <c:v>21.202999999999996</c:v>
                </c:pt>
                <c:pt idx="1223">
                  <c:v>21.148</c:v>
                </c:pt>
                <c:pt idx="1224">
                  <c:v>21.148</c:v>
                </c:pt>
                <c:pt idx="1225">
                  <c:v>21.148</c:v>
                </c:pt>
                <c:pt idx="1226">
                  <c:v>21.096</c:v>
                </c:pt>
                <c:pt idx="1227">
                  <c:v>21.096</c:v>
                </c:pt>
                <c:pt idx="1228">
                  <c:v>21.096</c:v>
                </c:pt>
                <c:pt idx="1229">
                  <c:v>21.045999999999996</c:v>
                </c:pt>
                <c:pt idx="1230">
                  <c:v>21.045999999999996</c:v>
                </c:pt>
                <c:pt idx="1231">
                  <c:v>21.045999999999996</c:v>
                </c:pt>
                <c:pt idx="1232">
                  <c:v>20.991999999999997</c:v>
                </c:pt>
                <c:pt idx="1233">
                  <c:v>20.991999999999997</c:v>
                </c:pt>
                <c:pt idx="1234">
                  <c:v>20.991999999999997</c:v>
                </c:pt>
                <c:pt idx="1235">
                  <c:v>20.939999999999998</c:v>
                </c:pt>
                <c:pt idx="1236">
                  <c:v>20.939999999999998</c:v>
                </c:pt>
                <c:pt idx="1237">
                  <c:v>20.939999999999998</c:v>
                </c:pt>
                <c:pt idx="1238">
                  <c:v>20.888000000000002</c:v>
                </c:pt>
                <c:pt idx="1239">
                  <c:v>20.888000000000002</c:v>
                </c:pt>
                <c:pt idx="1240">
                  <c:v>20.888000000000002</c:v>
                </c:pt>
                <c:pt idx="1241">
                  <c:v>20.856000000000005</c:v>
                </c:pt>
                <c:pt idx="1242">
                  <c:v>20.856000000000005</c:v>
                </c:pt>
                <c:pt idx="1243">
                  <c:v>20.856000000000005</c:v>
                </c:pt>
                <c:pt idx="1244">
                  <c:v>20.805</c:v>
                </c:pt>
                <c:pt idx="1245">
                  <c:v>20.805</c:v>
                </c:pt>
                <c:pt idx="1246">
                  <c:v>20.805</c:v>
                </c:pt>
                <c:pt idx="1247">
                  <c:v>20.764999999999997</c:v>
                </c:pt>
                <c:pt idx="1248">
                  <c:v>20.764999999999997</c:v>
                </c:pt>
                <c:pt idx="1249">
                  <c:v>20.764999999999997</c:v>
                </c:pt>
                <c:pt idx="1250">
                  <c:v>20.7</c:v>
                </c:pt>
                <c:pt idx="1251">
                  <c:v>20.7</c:v>
                </c:pt>
                <c:pt idx="1252">
                  <c:v>20.7</c:v>
                </c:pt>
                <c:pt idx="1253">
                  <c:v>20.645</c:v>
                </c:pt>
                <c:pt idx="1254">
                  <c:v>20.645</c:v>
                </c:pt>
                <c:pt idx="1255">
                  <c:v>20.645</c:v>
                </c:pt>
                <c:pt idx="1256">
                  <c:v>20.597000000000001</c:v>
                </c:pt>
                <c:pt idx="1257">
                  <c:v>20.597000000000001</c:v>
                </c:pt>
                <c:pt idx="1258">
                  <c:v>20.597000000000001</c:v>
                </c:pt>
                <c:pt idx="1259">
                  <c:v>20.544</c:v>
                </c:pt>
                <c:pt idx="1260">
                  <c:v>20.544</c:v>
                </c:pt>
                <c:pt idx="1261">
                  <c:v>20.544</c:v>
                </c:pt>
                <c:pt idx="1262">
                  <c:v>20.488999999999997</c:v>
                </c:pt>
                <c:pt idx="1263">
                  <c:v>20.488999999999997</c:v>
                </c:pt>
                <c:pt idx="1264">
                  <c:v>20.488999999999997</c:v>
                </c:pt>
                <c:pt idx="1265">
                  <c:v>20.434999999999999</c:v>
                </c:pt>
                <c:pt idx="1266">
                  <c:v>20.434999999999999</c:v>
                </c:pt>
                <c:pt idx="1267">
                  <c:v>20.434999999999999</c:v>
                </c:pt>
                <c:pt idx="1268">
                  <c:v>20.379000000000001</c:v>
                </c:pt>
                <c:pt idx="1269">
                  <c:v>20.379000000000001</c:v>
                </c:pt>
                <c:pt idx="1270">
                  <c:v>20.379000000000001</c:v>
                </c:pt>
                <c:pt idx="1271">
                  <c:v>20.324999999999999</c:v>
                </c:pt>
                <c:pt idx="1272">
                  <c:v>20.324999999999999</c:v>
                </c:pt>
                <c:pt idx="1273">
                  <c:v>20.324999999999999</c:v>
                </c:pt>
                <c:pt idx="1274">
                  <c:v>20.271999999999995</c:v>
                </c:pt>
                <c:pt idx="1275">
                  <c:v>20.271999999999995</c:v>
                </c:pt>
                <c:pt idx="1276">
                  <c:v>20.271999999999995</c:v>
                </c:pt>
                <c:pt idx="1277">
                  <c:v>20.216000000000001</c:v>
                </c:pt>
                <c:pt idx="1278">
                  <c:v>20.216000000000001</c:v>
                </c:pt>
                <c:pt idx="1279">
                  <c:v>20.216000000000001</c:v>
                </c:pt>
                <c:pt idx="1280">
                  <c:v>20.164000000000001</c:v>
                </c:pt>
                <c:pt idx="1281">
                  <c:v>20.164000000000001</c:v>
                </c:pt>
                <c:pt idx="1282">
                  <c:v>20.164000000000001</c:v>
                </c:pt>
                <c:pt idx="1283">
                  <c:v>20.110000000000003</c:v>
                </c:pt>
                <c:pt idx="1284">
                  <c:v>20.110000000000003</c:v>
                </c:pt>
                <c:pt idx="1285">
                  <c:v>20.110000000000003</c:v>
                </c:pt>
                <c:pt idx="1286">
                  <c:v>20.055</c:v>
                </c:pt>
                <c:pt idx="1287">
                  <c:v>20.055</c:v>
                </c:pt>
                <c:pt idx="1288">
                  <c:v>20.055</c:v>
                </c:pt>
                <c:pt idx="1289">
                  <c:v>20.001999999999999</c:v>
                </c:pt>
                <c:pt idx="1290">
                  <c:v>20.001999999999999</c:v>
                </c:pt>
                <c:pt idx="1291">
                  <c:v>20.001999999999999</c:v>
                </c:pt>
                <c:pt idx="1292">
                  <c:v>19.957999999999995</c:v>
                </c:pt>
                <c:pt idx="1293">
                  <c:v>19.957999999999995</c:v>
                </c:pt>
                <c:pt idx="1294">
                  <c:v>19.957999999999995</c:v>
                </c:pt>
                <c:pt idx="1295">
                  <c:v>19.904</c:v>
                </c:pt>
                <c:pt idx="1296">
                  <c:v>19.904</c:v>
                </c:pt>
                <c:pt idx="1297">
                  <c:v>19.904</c:v>
                </c:pt>
                <c:pt idx="1298">
                  <c:v>19.850000000000001</c:v>
                </c:pt>
                <c:pt idx="1299">
                  <c:v>19.850000000000001</c:v>
                </c:pt>
                <c:pt idx="1300">
                  <c:v>19.850000000000001</c:v>
                </c:pt>
                <c:pt idx="1301">
                  <c:v>19.812000000000001</c:v>
                </c:pt>
                <c:pt idx="1302">
                  <c:v>19.812000000000001</c:v>
                </c:pt>
                <c:pt idx="1303">
                  <c:v>19.812000000000001</c:v>
                </c:pt>
                <c:pt idx="1304">
                  <c:v>19.742999999999995</c:v>
                </c:pt>
                <c:pt idx="1305">
                  <c:v>19.742999999999995</c:v>
                </c:pt>
                <c:pt idx="1306">
                  <c:v>19.742999999999995</c:v>
                </c:pt>
                <c:pt idx="1307">
                  <c:v>19.7</c:v>
                </c:pt>
                <c:pt idx="1308">
                  <c:v>19.7</c:v>
                </c:pt>
                <c:pt idx="1309">
                  <c:v>19.7</c:v>
                </c:pt>
                <c:pt idx="1310">
                  <c:v>19.677000000000003</c:v>
                </c:pt>
                <c:pt idx="1311">
                  <c:v>19.677000000000003</c:v>
                </c:pt>
                <c:pt idx="1312">
                  <c:v>19.677000000000003</c:v>
                </c:pt>
                <c:pt idx="1313">
                  <c:v>19.620999999999999</c:v>
                </c:pt>
                <c:pt idx="1314">
                  <c:v>19.620999999999999</c:v>
                </c:pt>
                <c:pt idx="1315">
                  <c:v>19.620999999999999</c:v>
                </c:pt>
                <c:pt idx="1316">
                  <c:v>19.567999999999998</c:v>
                </c:pt>
                <c:pt idx="1317">
                  <c:v>19.567999999999998</c:v>
                </c:pt>
                <c:pt idx="1318">
                  <c:v>19.567999999999998</c:v>
                </c:pt>
                <c:pt idx="1319">
                  <c:v>19.518000000000001</c:v>
                </c:pt>
                <c:pt idx="1320">
                  <c:v>19.518000000000001</c:v>
                </c:pt>
                <c:pt idx="1321">
                  <c:v>19.518000000000001</c:v>
                </c:pt>
                <c:pt idx="1322">
                  <c:v>19.427999999999997</c:v>
                </c:pt>
                <c:pt idx="1323">
                  <c:v>19.427999999999997</c:v>
                </c:pt>
                <c:pt idx="1324">
                  <c:v>19.427999999999997</c:v>
                </c:pt>
                <c:pt idx="1325">
                  <c:v>19.375</c:v>
                </c:pt>
                <c:pt idx="1326">
                  <c:v>19.375</c:v>
                </c:pt>
                <c:pt idx="1327">
                  <c:v>19.375</c:v>
                </c:pt>
                <c:pt idx="1328">
                  <c:v>19.324000000000005</c:v>
                </c:pt>
                <c:pt idx="1329">
                  <c:v>19.324000000000005</c:v>
                </c:pt>
                <c:pt idx="1330">
                  <c:v>19.324000000000005</c:v>
                </c:pt>
                <c:pt idx="1331">
                  <c:v>19.27</c:v>
                </c:pt>
                <c:pt idx="1332">
                  <c:v>19.27</c:v>
                </c:pt>
                <c:pt idx="1333">
                  <c:v>19.27</c:v>
                </c:pt>
                <c:pt idx="1334">
                  <c:v>19.22</c:v>
                </c:pt>
                <c:pt idx="1335">
                  <c:v>19.22</c:v>
                </c:pt>
                <c:pt idx="1336">
                  <c:v>19.22</c:v>
                </c:pt>
                <c:pt idx="1337">
                  <c:v>19.195</c:v>
                </c:pt>
                <c:pt idx="1338">
                  <c:v>19.195</c:v>
                </c:pt>
                <c:pt idx="1339">
                  <c:v>19.195</c:v>
                </c:pt>
                <c:pt idx="1340">
                  <c:v>19.14</c:v>
                </c:pt>
                <c:pt idx="1341">
                  <c:v>19.14</c:v>
                </c:pt>
                <c:pt idx="1342">
                  <c:v>19.14</c:v>
                </c:pt>
                <c:pt idx="1343">
                  <c:v>19.079999999999995</c:v>
                </c:pt>
                <c:pt idx="1344">
                  <c:v>19.079999999999995</c:v>
                </c:pt>
                <c:pt idx="1345">
                  <c:v>19.079999999999995</c:v>
                </c:pt>
                <c:pt idx="1346">
                  <c:v>19.02</c:v>
                </c:pt>
                <c:pt idx="1347">
                  <c:v>19.02</c:v>
                </c:pt>
                <c:pt idx="1348">
                  <c:v>19.02</c:v>
                </c:pt>
                <c:pt idx="1349">
                  <c:v>18.962999999999997</c:v>
                </c:pt>
                <c:pt idx="1350">
                  <c:v>18.962999999999997</c:v>
                </c:pt>
                <c:pt idx="1351">
                  <c:v>18.962999999999997</c:v>
                </c:pt>
                <c:pt idx="1352">
                  <c:v>18.913</c:v>
                </c:pt>
                <c:pt idx="1353">
                  <c:v>18.913</c:v>
                </c:pt>
                <c:pt idx="1354">
                  <c:v>18.913</c:v>
                </c:pt>
                <c:pt idx="1355">
                  <c:v>18.86</c:v>
                </c:pt>
                <c:pt idx="1356">
                  <c:v>18.86</c:v>
                </c:pt>
                <c:pt idx="1357">
                  <c:v>18.86</c:v>
                </c:pt>
                <c:pt idx="1358">
                  <c:v>18.809000000000001</c:v>
                </c:pt>
                <c:pt idx="1359">
                  <c:v>18.809000000000001</c:v>
                </c:pt>
                <c:pt idx="1360">
                  <c:v>18.809000000000001</c:v>
                </c:pt>
                <c:pt idx="1361">
                  <c:v>18.754000000000001</c:v>
                </c:pt>
                <c:pt idx="1362">
                  <c:v>18.754000000000001</c:v>
                </c:pt>
                <c:pt idx="1363">
                  <c:v>18.754000000000001</c:v>
                </c:pt>
                <c:pt idx="1364">
                  <c:v>18.701000000000001</c:v>
                </c:pt>
                <c:pt idx="1365">
                  <c:v>18.701000000000001</c:v>
                </c:pt>
                <c:pt idx="1366">
                  <c:v>18.701000000000001</c:v>
                </c:pt>
                <c:pt idx="1367">
                  <c:v>18.651000000000003</c:v>
                </c:pt>
                <c:pt idx="1368">
                  <c:v>18.651000000000003</c:v>
                </c:pt>
                <c:pt idx="1369">
                  <c:v>18.651000000000003</c:v>
                </c:pt>
                <c:pt idx="1370">
                  <c:v>18.596</c:v>
                </c:pt>
                <c:pt idx="1371">
                  <c:v>18.596</c:v>
                </c:pt>
                <c:pt idx="1372">
                  <c:v>18.596</c:v>
                </c:pt>
                <c:pt idx="1373">
                  <c:v>18.550999999999995</c:v>
                </c:pt>
                <c:pt idx="1374">
                  <c:v>18.550999999999995</c:v>
                </c:pt>
                <c:pt idx="1375">
                  <c:v>18.550999999999995</c:v>
                </c:pt>
                <c:pt idx="1376">
                  <c:v>18.5</c:v>
                </c:pt>
                <c:pt idx="1377">
                  <c:v>18.5</c:v>
                </c:pt>
                <c:pt idx="1378">
                  <c:v>18.5</c:v>
                </c:pt>
                <c:pt idx="1379">
                  <c:v>18.45</c:v>
                </c:pt>
                <c:pt idx="1380">
                  <c:v>18.45</c:v>
                </c:pt>
                <c:pt idx="1381">
                  <c:v>18.45</c:v>
                </c:pt>
                <c:pt idx="1382">
                  <c:v>18.399999999999999</c:v>
                </c:pt>
                <c:pt idx="1383">
                  <c:v>18.399999999999999</c:v>
                </c:pt>
                <c:pt idx="1384">
                  <c:v>18.399999999999999</c:v>
                </c:pt>
                <c:pt idx="1385">
                  <c:v>18.350000000000001</c:v>
                </c:pt>
                <c:pt idx="1386">
                  <c:v>18.350000000000001</c:v>
                </c:pt>
                <c:pt idx="1387">
                  <c:v>18.350000000000001</c:v>
                </c:pt>
                <c:pt idx="1388">
                  <c:v>18.3</c:v>
                </c:pt>
                <c:pt idx="1389">
                  <c:v>18.3</c:v>
                </c:pt>
                <c:pt idx="1390">
                  <c:v>18.3</c:v>
                </c:pt>
                <c:pt idx="1391">
                  <c:v>18.25</c:v>
                </c:pt>
                <c:pt idx="1392">
                  <c:v>18.25</c:v>
                </c:pt>
                <c:pt idx="1393">
                  <c:v>18.25</c:v>
                </c:pt>
                <c:pt idx="1394">
                  <c:v>18.2</c:v>
                </c:pt>
                <c:pt idx="1395">
                  <c:v>18.2</c:v>
                </c:pt>
                <c:pt idx="1396">
                  <c:v>18.2</c:v>
                </c:pt>
                <c:pt idx="1397">
                  <c:v>18.149999999999999</c:v>
                </c:pt>
                <c:pt idx="1398">
                  <c:v>18.149999999999999</c:v>
                </c:pt>
                <c:pt idx="1399">
                  <c:v>18.149999999999999</c:v>
                </c:pt>
                <c:pt idx="1400">
                  <c:v>18.100000000000001</c:v>
                </c:pt>
                <c:pt idx="1401">
                  <c:v>18.100000000000001</c:v>
                </c:pt>
                <c:pt idx="1402">
                  <c:v>18.100000000000001</c:v>
                </c:pt>
                <c:pt idx="1403">
                  <c:v>18.05</c:v>
                </c:pt>
                <c:pt idx="1404">
                  <c:v>18.05</c:v>
                </c:pt>
                <c:pt idx="1405">
                  <c:v>18.05</c:v>
                </c:pt>
                <c:pt idx="1406">
                  <c:v>18</c:v>
                </c:pt>
                <c:pt idx="1407">
                  <c:v>18</c:v>
                </c:pt>
                <c:pt idx="1408">
                  <c:v>18</c:v>
                </c:pt>
                <c:pt idx="1409">
                  <c:v>17.95</c:v>
                </c:pt>
                <c:pt idx="1410">
                  <c:v>17.95</c:v>
                </c:pt>
                <c:pt idx="1411">
                  <c:v>17.95</c:v>
                </c:pt>
                <c:pt idx="1412">
                  <c:v>17.899999999999999</c:v>
                </c:pt>
                <c:pt idx="1413">
                  <c:v>17.899999999999999</c:v>
                </c:pt>
                <c:pt idx="1414">
                  <c:v>17.899999999999999</c:v>
                </c:pt>
                <c:pt idx="1415">
                  <c:v>17.850000000000001</c:v>
                </c:pt>
                <c:pt idx="1416">
                  <c:v>17.850000000000001</c:v>
                </c:pt>
                <c:pt idx="1417">
                  <c:v>17.850000000000001</c:v>
                </c:pt>
                <c:pt idx="1418">
                  <c:v>17.8</c:v>
                </c:pt>
                <c:pt idx="1419">
                  <c:v>17.8</c:v>
                </c:pt>
                <c:pt idx="1420">
                  <c:v>17.8</c:v>
                </c:pt>
                <c:pt idx="1421">
                  <c:v>17.75</c:v>
                </c:pt>
                <c:pt idx="1422">
                  <c:v>17.75</c:v>
                </c:pt>
                <c:pt idx="1423">
                  <c:v>17.75</c:v>
                </c:pt>
                <c:pt idx="1424">
                  <c:v>17.7</c:v>
                </c:pt>
                <c:pt idx="1425">
                  <c:v>17.7</c:v>
                </c:pt>
                <c:pt idx="1426">
                  <c:v>17.7</c:v>
                </c:pt>
                <c:pt idx="1427">
                  <c:v>17.64</c:v>
                </c:pt>
                <c:pt idx="1428">
                  <c:v>17.64</c:v>
                </c:pt>
                <c:pt idx="1429">
                  <c:v>17.64</c:v>
                </c:pt>
                <c:pt idx="1430">
                  <c:v>17.579999999999995</c:v>
                </c:pt>
                <c:pt idx="1431">
                  <c:v>17.579999999999995</c:v>
                </c:pt>
                <c:pt idx="1432">
                  <c:v>17.579999999999995</c:v>
                </c:pt>
                <c:pt idx="1433">
                  <c:v>17.52</c:v>
                </c:pt>
                <c:pt idx="1434">
                  <c:v>17.52</c:v>
                </c:pt>
                <c:pt idx="1435">
                  <c:v>17.52</c:v>
                </c:pt>
                <c:pt idx="1436">
                  <c:v>17.459999999999997</c:v>
                </c:pt>
                <c:pt idx="1437">
                  <c:v>17.459999999999997</c:v>
                </c:pt>
                <c:pt idx="1438">
                  <c:v>17.459999999999997</c:v>
                </c:pt>
                <c:pt idx="1439">
                  <c:v>17.41</c:v>
                </c:pt>
                <c:pt idx="1440">
                  <c:v>17.41</c:v>
                </c:pt>
                <c:pt idx="1441">
                  <c:v>17.41</c:v>
                </c:pt>
                <c:pt idx="1442">
                  <c:v>17.36</c:v>
                </c:pt>
                <c:pt idx="1443">
                  <c:v>17.36</c:v>
                </c:pt>
                <c:pt idx="1444">
                  <c:v>17.36</c:v>
                </c:pt>
                <c:pt idx="1445">
                  <c:v>17.309999999999999</c:v>
                </c:pt>
                <c:pt idx="1446">
                  <c:v>17.309999999999999</c:v>
                </c:pt>
                <c:pt idx="1447">
                  <c:v>17.309999999999999</c:v>
                </c:pt>
                <c:pt idx="1448">
                  <c:v>17.260000000000002</c:v>
                </c:pt>
                <c:pt idx="1449">
                  <c:v>17.260000000000002</c:v>
                </c:pt>
                <c:pt idx="1450">
                  <c:v>17.260000000000002</c:v>
                </c:pt>
                <c:pt idx="1451">
                  <c:v>17.21</c:v>
                </c:pt>
                <c:pt idx="1452">
                  <c:v>17.21</c:v>
                </c:pt>
                <c:pt idx="1453">
                  <c:v>17.21</c:v>
                </c:pt>
                <c:pt idx="1454">
                  <c:v>17.16</c:v>
                </c:pt>
                <c:pt idx="1455">
                  <c:v>17.16</c:v>
                </c:pt>
                <c:pt idx="1456">
                  <c:v>17.16</c:v>
                </c:pt>
                <c:pt idx="1457">
                  <c:v>17.110000000000003</c:v>
                </c:pt>
                <c:pt idx="1458">
                  <c:v>17.110000000000003</c:v>
                </c:pt>
                <c:pt idx="1459">
                  <c:v>17.110000000000003</c:v>
                </c:pt>
                <c:pt idx="1460">
                  <c:v>17.059999999999999</c:v>
                </c:pt>
                <c:pt idx="1461">
                  <c:v>17.059999999999999</c:v>
                </c:pt>
                <c:pt idx="1462">
                  <c:v>17.059999999999999</c:v>
                </c:pt>
                <c:pt idx="1463">
                  <c:v>17.010000000000005</c:v>
                </c:pt>
                <c:pt idx="1464">
                  <c:v>17.010000000000005</c:v>
                </c:pt>
                <c:pt idx="1465">
                  <c:v>17.010000000000005</c:v>
                </c:pt>
                <c:pt idx="1466">
                  <c:v>16.959999999999997</c:v>
                </c:pt>
                <c:pt idx="1467">
                  <c:v>16.959999999999997</c:v>
                </c:pt>
                <c:pt idx="1468">
                  <c:v>16.959999999999997</c:v>
                </c:pt>
                <c:pt idx="1469">
                  <c:v>16.904</c:v>
                </c:pt>
                <c:pt idx="1470">
                  <c:v>16.904</c:v>
                </c:pt>
                <c:pt idx="1471">
                  <c:v>16.904</c:v>
                </c:pt>
                <c:pt idx="1472">
                  <c:v>16.86</c:v>
                </c:pt>
                <c:pt idx="1473">
                  <c:v>16.86</c:v>
                </c:pt>
                <c:pt idx="1474">
                  <c:v>16.86</c:v>
                </c:pt>
                <c:pt idx="1475">
                  <c:v>16.809999999999999</c:v>
                </c:pt>
                <c:pt idx="1476">
                  <c:v>16.809999999999999</c:v>
                </c:pt>
                <c:pt idx="1477">
                  <c:v>16.809999999999999</c:v>
                </c:pt>
                <c:pt idx="1478">
                  <c:v>16.760000000000002</c:v>
                </c:pt>
                <c:pt idx="1479">
                  <c:v>16.760000000000002</c:v>
                </c:pt>
                <c:pt idx="1480">
                  <c:v>16.760000000000002</c:v>
                </c:pt>
                <c:pt idx="1481">
                  <c:v>16.71</c:v>
                </c:pt>
                <c:pt idx="1482">
                  <c:v>16.71</c:v>
                </c:pt>
                <c:pt idx="1483">
                  <c:v>16.71</c:v>
                </c:pt>
                <c:pt idx="1484">
                  <c:v>16.66</c:v>
                </c:pt>
                <c:pt idx="1485">
                  <c:v>16.66</c:v>
                </c:pt>
                <c:pt idx="1486">
                  <c:v>16.66</c:v>
                </c:pt>
                <c:pt idx="1487">
                  <c:v>16.610000000000003</c:v>
                </c:pt>
                <c:pt idx="1488">
                  <c:v>16.610000000000003</c:v>
                </c:pt>
                <c:pt idx="1489">
                  <c:v>16.610000000000003</c:v>
                </c:pt>
                <c:pt idx="1490">
                  <c:v>16.559999999999999</c:v>
                </c:pt>
                <c:pt idx="1491">
                  <c:v>16.559999999999999</c:v>
                </c:pt>
                <c:pt idx="1492">
                  <c:v>16.559999999999999</c:v>
                </c:pt>
                <c:pt idx="1493">
                  <c:v>16.510000000000005</c:v>
                </c:pt>
                <c:pt idx="1494">
                  <c:v>16.510000000000005</c:v>
                </c:pt>
                <c:pt idx="1495">
                  <c:v>16.510000000000005</c:v>
                </c:pt>
                <c:pt idx="1496">
                  <c:v>16.457000000000001</c:v>
                </c:pt>
                <c:pt idx="1497">
                  <c:v>16.457000000000001</c:v>
                </c:pt>
                <c:pt idx="1498">
                  <c:v>16.457000000000001</c:v>
                </c:pt>
                <c:pt idx="1499">
                  <c:v>16.404</c:v>
                </c:pt>
                <c:pt idx="1500">
                  <c:v>16.404</c:v>
                </c:pt>
                <c:pt idx="1501">
                  <c:v>16.404</c:v>
                </c:pt>
                <c:pt idx="1502">
                  <c:v>16.350999999999999</c:v>
                </c:pt>
                <c:pt idx="1503">
                  <c:v>16.350999999999999</c:v>
                </c:pt>
                <c:pt idx="1504">
                  <c:v>16.350999999999999</c:v>
                </c:pt>
                <c:pt idx="1505">
                  <c:v>16.297999999999995</c:v>
                </c:pt>
                <c:pt idx="1506">
                  <c:v>16.297999999999995</c:v>
                </c:pt>
                <c:pt idx="1507">
                  <c:v>16.297999999999995</c:v>
                </c:pt>
                <c:pt idx="1508">
                  <c:v>16.244999999999997</c:v>
                </c:pt>
                <c:pt idx="1509">
                  <c:v>16.244999999999997</c:v>
                </c:pt>
                <c:pt idx="1510">
                  <c:v>16.244999999999997</c:v>
                </c:pt>
                <c:pt idx="1511">
                  <c:v>16.178999999999995</c:v>
                </c:pt>
                <c:pt idx="1512">
                  <c:v>16.178999999999995</c:v>
                </c:pt>
                <c:pt idx="1513">
                  <c:v>16.178999999999995</c:v>
                </c:pt>
                <c:pt idx="1514">
                  <c:v>16.113000000000003</c:v>
                </c:pt>
                <c:pt idx="1515">
                  <c:v>16.113000000000003</c:v>
                </c:pt>
                <c:pt idx="1516">
                  <c:v>16.113000000000003</c:v>
                </c:pt>
                <c:pt idx="1517">
                  <c:v>16.053000000000001</c:v>
                </c:pt>
                <c:pt idx="1518">
                  <c:v>16.053000000000001</c:v>
                </c:pt>
                <c:pt idx="1519">
                  <c:v>16.053000000000001</c:v>
                </c:pt>
                <c:pt idx="1520">
                  <c:v>15.99</c:v>
                </c:pt>
                <c:pt idx="1521">
                  <c:v>15.99</c:v>
                </c:pt>
                <c:pt idx="1522">
                  <c:v>15.99</c:v>
                </c:pt>
                <c:pt idx="1523">
                  <c:v>15.932</c:v>
                </c:pt>
                <c:pt idx="1524">
                  <c:v>15.932</c:v>
                </c:pt>
                <c:pt idx="1525">
                  <c:v>15.932</c:v>
                </c:pt>
                <c:pt idx="1526">
                  <c:v>15.869000000000002</c:v>
                </c:pt>
                <c:pt idx="1527">
                  <c:v>15.869000000000002</c:v>
                </c:pt>
                <c:pt idx="1528">
                  <c:v>15.869000000000002</c:v>
                </c:pt>
                <c:pt idx="1529">
                  <c:v>15.806000000000003</c:v>
                </c:pt>
                <c:pt idx="1530">
                  <c:v>15.806000000000003</c:v>
                </c:pt>
                <c:pt idx="1531">
                  <c:v>15.806000000000003</c:v>
                </c:pt>
                <c:pt idx="1532">
                  <c:v>15.733000000000001</c:v>
                </c:pt>
                <c:pt idx="1533">
                  <c:v>15.733000000000001</c:v>
                </c:pt>
                <c:pt idx="1534">
                  <c:v>15.733000000000001</c:v>
                </c:pt>
                <c:pt idx="1535">
                  <c:v>15.709999999999999</c:v>
                </c:pt>
                <c:pt idx="1536">
                  <c:v>15.709999999999999</c:v>
                </c:pt>
                <c:pt idx="1537">
                  <c:v>15.709999999999999</c:v>
                </c:pt>
                <c:pt idx="1538">
                  <c:v>15.65</c:v>
                </c:pt>
                <c:pt idx="1539">
                  <c:v>15.65</c:v>
                </c:pt>
                <c:pt idx="1540">
                  <c:v>15.65</c:v>
                </c:pt>
                <c:pt idx="1541">
                  <c:v>15.577</c:v>
                </c:pt>
                <c:pt idx="1542">
                  <c:v>15.577</c:v>
                </c:pt>
                <c:pt idx="1543">
                  <c:v>15.577</c:v>
                </c:pt>
                <c:pt idx="1544">
                  <c:v>15.505000000000003</c:v>
                </c:pt>
                <c:pt idx="1545">
                  <c:v>15.505000000000003</c:v>
                </c:pt>
                <c:pt idx="1546">
                  <c:v>15.505000000000003</c:v>
                </c:pt>
                <c:pt idx="1547">
                  <c:v>15.437000000000001</c:v>
                </c:pt>
                <c:pt idx="1548">
                  <c:v>15.437000000000001</c:v>
                </c:pt>
                <c:pt idx="1549">
                  <c:v>15.437000000000001</c:v>
                </c:pt>
                <c:pt idx="1550">
                  <c:v>15.367000000000003</c:v>
                </c:pt>
                <c:pt idx="1551">
                  <c:v>15.367000000000003</c:v>
                </c:pt>
                <c:pt idx="1552">
                  <c:v>15.367000000000003</c:v>
                </c:pt>
                <c:pt idx="1553">
                  <c:v>15.292</c:v>
                </c:pt>
                <c:pt idx="1554">
                  <c:v>15.292</c:v>
                </c:pt>
                <c:pt idx="1555">
                  <c:v>15.292</c:v>
                </c:pt>
                <c:pt idx="1556">
                  <c:v>15.218999999999999</c:v>
                </c:pt>
                <c:pt idx="1557">
                  <c:v>15.218999999999999</c:v>
                </c:pt>
                <c:pt idx="1558">
                  <c:v>15.218999999999999</c:v>
                </c:pt>
                <c:pt idx="1559">
                  <c:v>15.146000000000001</c:v>
                </c:pt>
                <c:pt idx="1560">
                  <c:v>15.146000000000001</c:v>
                </c:pt>
                <c:pt idx="1561">
                  <c:v>15.146000000000001</c:v>
                </c:pt>
                <c:pt idx="1562">
                  <c:v>15.075000000000001</c:v>
                </c:pt>
                <c:pt idx="1563">
                  <c:v>15.075000000000001</c:v>
                </c:pt>
                <c:pt idx="1564">
                  <c:v>15.075000000000001</c:v>
                </c:pt>
                <c:pt idx="1565">
                  <c:v>15.004</c:v>
                </c:pt>
                <c:pt idx="1566">
                  <c:v>15.004</c:v>
                </c:pt>
                <c:pt idx="1567">
                  <c:v>15.004</c:v>
                </c:pt>
                <c:pt idx="1568">
                  <c:v>14.934000000000001</c:v>
                </c:pt>
                <c:pt idx="1569">
                  <c:v>14.934000000000001</c:v>
                </c:pt>
                <c:pt idx="1570">
                  <c:v>14.934000000000001</c:v>
                </c:pt>
                <c:pt idx="1571">
                  <c:v>14.864000000000003</c:v>
                </c:pt>
                <c:pt idx="1572">
                  <c:v>14.864000000000003</c:v>
                </c:pt>
                <c:pt idx="1573">
                  <c:v>14.864000000000003</c:v>
                </c:pt>
                <c:pt idx="1574">
                  <c:v>14.81</c:v>
                </c:pt>
                <c:pt idx="1575">
                  <c:v>14.81</c:v>
                </c:pt>
                <c:pt idx="1576">
                  <c:v>14.81</c:v>
                </c:pt>
                <c:pt idx="1577">
                  <c:v>14.739999999999998</c:v>
                </c:pt>
                <c:pt idx="1578">
                  <c:v>14.739999999999998</c:v>
                </c:pt>
                <c:pt idx="1579">
                  <c:v>14.739999999999998</c:v>
                </c:pt>
                <c:pt idx="1580">
                  <c:v>14.67</c:v>
                </c:pt>
                <c:pt idx="1581">
                  <c:v>14.67</c:v>
                </c:pt>
                <c:pt idx="1582">
                  <c:v>14.67</c:v>
                </c:pt>
                <c:pt idx="1583">
                  <c:v>14.615</c:v>
                </c:pt>
                <c:pt idx="1584">
                  <c:v>14.615</c:v>
                </c:pt>
                <c:pt idx="1585">
                  <c:v>14.615</c:v>
                </c:pt>
                <c:pt idx="1586">
                  <c:v>14.56</c:v>
                </c:pt>
                <c:pt idx="1587">
                  <c:v>14.56</c:v>
                </c:pt>
                <c:pt idx="1588">
                  <c:v>14.56</c:v>
                </c:pt>
                <c:pt idx="1589">
                  <c:v>14.502000000000002</c:v>
                </c:pt>
                <c:pt idx="1590">
                  <c:v>14.502000000000002</c:v>
                </c:pt>
                <c:pt idx="1591">
                  <c:v>14.502000000000002</c:v>
                </c:pt>
                <c:pt idx="1592">
                  <c:v>14.457000000000003</c:v>
                </c:pt>
                <c:pt idx="1593">
                  <c:v>14.457000000000003</c:v>
                </c:pt>
                <c:pt idx="1594">
                  <c:v>14.457000000000003</c:v>
                </c:pt>
                <c:pt idx="1595">
                  <c:v>14.407</c:v>
                </c:pt>
                <c:pt idx="1596">
                  <c:v>14.407</c:v>
                </c:pt>
                <c:pt idx="1597">
                  <c:v>14.407</c:v>
                </c:pt>
                <c:pt idx="1598">
                  <c:v>14.350000000000001</c:v>
                </c:pt>
                <c:pt idx="1599">
                  <c:v>14.350000000000001</c:v>
                </c:pt>
                <c:pt idx="1600">
                  <c:v>14.350000000000001</c:v>
                </c:pt>
                <c:pt idx="1601">
                  <c:v>14.293000000000001</c:v>
                </c:pt>
                <c:pt idx="1602">
                  <c:v>14.293000000000001</c:v>
                </c:pt>
                <c:pt idx="1603">
                  <c:v>14.293000000000001</c:v>
                </c:pt>
                <c:pt idx="1604">
                  <c:v>14.234999999999999</c:v>
                </c:pt>
                <c:pt idx="1605">
                  <c:v>14.234999999999999</c:v>
                </c:pt>
                <c:pt idx="1606">
                  <c:v>14.234999999999999</c:v>
                </c:pt>
                <c:pt idx="1607">
                  <c:v>14.178000000000001</c:v>
                </c:pt>
                <c:pt idx="1608">
                  <c:v>14.178000000000001</c:v>
                </c:pt>
                <c:pt idx="1609">
                  <c:v>14.178000000000001</c:v>
                </c:pt>
                <c:pt idx="1610">
                  <c:v>14.120999999999999</c:v>
                </c:pt>
                <c:pt idx="1611">
                  <c:v>14.120999999999999</c:v>
                </c:pt>
                <c:pt idx="1612">
                  <c:v>14.120999999999999</c:v>
                </c:pt>
                <c:pt idx="1613">
                  <c:v>14.063000000000002</c:v>
                </c:pt>
                <c:pt idx="1614">
                  <c:v>14.063000000000002</c:v>
                </c:pt>
                <c:pt idx="1615">
                  <c:v>14.063000000000002</c:v>
                </c:pt>
                <c:pt idx="1616">
                  <c:v>14.005000000000003</c:v>
                </c:pt>
                <c:pt idx="1617">
                  <c:v>14.005000000000003</c:v>
                </c:pt>
                <c:pt idx="1618">
                  <c:v>14.005000000000003</c:v>
                </c:pt>
                <c:pt idx="1619">
                  <c:v>13.947000000000001</c:v>
                </c:pt>
                <c:pt idx="1620">
                  <c:v>13.947000000000001</c:v>
                </c:pt>
                <c:pt idx="1621">
                  <c:v>13.947000000000001</c:v>
                </c:pt>
                <c:pt idx="1622">
                  <c:v>13.889000000000001</c:v>
                </c:pt>
                <c:pt idx="1623">
                  <c:v>13.889000000000001</c:v>
                </c:pt>
                <c:pt idx="1624">
                  <c:v>13.889000000000001</c:v>
                </c:pt>
                <c:pt idx="1625">
                  <c:v>13.832000000000003</c:v>
                </c:pt>
                <c:pt idx="1626">
                  <c:v>13.832000000000003</c:v>
                </c:pt>
                <c:pt idx="1627">
                  <c:v>13.832000000000003</c:v>
                </c:pt>
                <c:pt idx="1628">
                  <c:v>13.775</c:v>
                </c:pt>
                <c:pt idx="1629">
                  <c:v>13.775</c:v>
                </c:pt>
                <c:pt idx="1630">
                  <c:v>13.775</c:v>
                </c:pt>
                <c:pt idx="1631">
                  <c:v>13.717000000000001</c:v>
                </c:pt>
                <c:pt idx="1632">
                  <c:v>13.717000000000001</c:v>
                </c:pt>
                <c:pt idx="1633">
                  <c:v>13.717000000000001</c:v>
                </c:pt>
                <c:pt idx="1634">
                  <c:v>13.656000000000002</c:v>
                </c:pt>
                <c:pt idx="1635">
                  <c:v>13.656000000000002</c:v>
                </c:pt>
                <c:pt idx="1636">
                  <c:v>13.656000000000002</c:v>
                </c:pt>
                <c:pt idx="1637">
                  <c:v>13.596</c:v>
                </c:pt>
                <c:pt idx="1638">
                  <c:v>13.596</c:v>
                </c:pt>
                <c:pt idx="1639">
                  <c:v>13.596</c:v>
                </c:pt>
                <c:pt idx="1640">
                  <c:v>13.536</c:v>
                </c:pt>
                <c:pt idx="1641">
                  <c:v>13.536</c:v>
                </c:pt>
                <c:pt idx="1642">
                  <c:v>13.536</c:v>
                </c:pt>
                <c:pt idx="1643">
                  <c:v>13.48</c:v>
                </c:pt>
                <c:pt idx="1644">
                  <c:v>13.48</c:v>
                </c:pt>
                <c:pt idx="1645">
                  <c:v>13.48</c:v>
                </c:pt>
                <c:pt idx="1646">
                  <c:v>13.425000000000002</c:v>
                </c:pt>
                <c:pt idx="1647">
                  <c:v>13.425000000000002</c:v>
                </c:pt>
                <c:pt idx="1648">
                  <c:v>13.425000000000002</c:v>
                </c:pt>
                <c:pt idx="1649">
                  <c:v>13.370000000000001</c:v>
                </c:pt>
                <c:pt idx="1650">
                  <c:v>13.370000000000001</c:v>
                </c:pt>
                <c:pt idx="1651">
                  <c:v>13.370000000000001</c:v>
                </c:pt>
                <c:pt idx="1652">
                  <c:v>13.315000000000001</c:v>
                </c:pt>
                <c:pt idx="1653">
                  <c:v>13.315000000000001</c:v>
                </c:pt>
                <c:pt idx="1654">
                  <c:v>13.315000000000001</c:v>
                </c:pt>
                <c:pt idx="1655">
                  <c:v>13.26</c:v>
                </c:pt>
                <c:pt idx="1656">
                  <c:v>13.26</c:v>
                </c:pt>
                <c:pt idx="1657">
                  <c:v>13.26</c:v>
                </c:pt>
                <c:pt idx="1658">
                  <c:v>13.197999999999999</c:v>
                </c:pt>
                <c:pt idx="1659">
                  <c:v>13.197999999999999</c:v>
                </c:pt>
                <c:pt idx="1660">
                  <c:v>13.197999999999999</c:v>
                </c:pt>
                <c:pt idx="1661">
                  <c:v>13.136000000000001</c:v>
                </c:pt>
                <c:pt idx="1662">
                  <c:v>13.136000000000001</c:v>
                </c:pt>
                <c:pt idx="1663">
                  <c:v>13.136000000000001</c:v>
                </c:pt>
                <c:pt idx="1664">
                  <c:v>13.074</c:v>
                </c:pt>
                <c:pt idx="1665">
                  <c:v>13.074</c:v>
                </c:pt>
                <c:pt idx="1666">
                  <c:v>13.074</c:v>
                </c:pt>
                <c:pt idx="1667">
                  <c:v>13.012</c:v>
                </c:pt>
                <c:pt idx="1668">
                  <c:v>13.012</c:v>
                </c:pt>
                <c:pt idx="1669">
                  <c:v>13.012</c:v>
                </c:pt>
                <c:pt idx="1670">
                  <c:v>12.952000000000002</c:v>
                </c:pt>
                <c:pt idx="1671">
                  <c:v>12.952000000000002</c:v>
                </c:pt>
                <c:pt idx="1672">
                  <c:v>12.952000000000002</c:v>
                </c:pt>
                <c:pt idx="1673">
                  <c:v>12.892000000000001</c:v>
                </c:pt>
                <c:pt idx="1674">
                  <c:v>12.892000000000001</c:v>
                </c:pt>
                <c:pt idx="1675">
                  <c:v>12.892000000000001</c:v>
                </c:pt>
                <c:pt idx="1676">
                  <c:v>12.860000000000001</c:v>
                </c:pt>
                <c:pt idx="1677">
                  <c:v>12.860000000000001</c:v>
                </c:pt>
                <c:pt idx="1678">
                  <c:v>12.860000000000001</c:v>
                </c:pt>
                <c:pt idx="1679">
                  <c:v>12.784000000000001</c:v>
                </c:pt>
                <c:pt idx="1680">
                  <c:v>12.784000000000001</c:v>
                </c:pt>
                <c:pt idx="1681">
                  <c:v>12.784000000000001</c:v>
                </c:pt>
                <c:pt idx="1682">
                  <c:v>12.709999999999999</c:v>
                </c:pt>
                <c:pt idx="1683">
                  <c:v>12.709999999999999</c:v>
                </c:pt>
                <c:pt idx="1684">
                  <c:v>12.709999999999999</c:v>
                </c:pt>
                <c:pt idx="1685">
                  <c:v>12.633000000000001</c:v>
                </c:pt>
                <c:pt idx="1686">
                  <c:v>12.633000000000001</c:v>
                </c:pt>
                <c:pt idx="1687">
                  <c:v>12.633000000000001</c:v>
                </c:pt>
                <c:pt idx="1688">
                  <c:v>12.555000000000001</c:v>
                </c:pt>
                <c:pt idx="1689">
                  <c:v>12.555000000000001</c:v>
                </c:pt>
                <c:pt idx="1690">
                  <c:v>12.555000000000001</c:v>
                </c:pt>
                <c:pt idx="1691">
                  <c:v>12.489000000000003</c:v>
                </c:pt>
                <c:pt idx="1692">
                  <c:v>12.489000000000003</c:v>
                </c:pt>
                <c:pt idx="1693">
                  <c:v>12.489000000000003</c:v>
                </c:pt>
                <c:pt idx="1694">
                  <c:v>12.414</c:v>
                </c:pt>
                <c:pt idx="1695">
                  <c:v>12.414</c:v>
                </c:pt>
                <c:pt idx="1696">
                  <c:v>12.414</c:v>
                </c:pt>
                <c:pt idx="1697">
                  <c:v>12.343</c:v>
                </c:pt>
                <c:pt idx="1698">
                  <c:v>12.343</c:v>
                </c:pt>
                <c:pt idx="1699">
                  <c:v>12.343</c:v>
                </c:pt>
                <c:pt idx="1700">
                  <c:v>12.268000000000001</c:v>
                </c:pt>
                <c:pt idx="1701">
                  <c:v>12.268000000000001</c:v>
                </c:pt>
                <c:pt idx="1702">
                  <c:v>12.268000000000001</c:v>
                </c:pt>
                <c:pt idx="1703">
                  <c:v>12.191000000000001</c:v>
                </c:pt>
                <c:pt idx="1704">
                  <c:v>12.191000000000001</c:v>
                </c:pt>
                <c:pt idx="1705">
                  <c:v>12.191000000000001</c:v>
                </c:pt>
                <c:pt idx="1706">
                  <c:v>12.115</c:v>
                </c:pt>
                <c:pt idx="1707">
                  <c:v>12.115</c:v>
                </c:pt>
                <c:pt idx="1708">
                  <c:v>12.115</c:v>
                </c:pt>
                <c:pt idx="1709">
                  <c:v>12.037000000000001</c:v>
                </c:pt>
                <c:pt idx="1710">
                  <c:v>12.037000000000001</c:v>
                </c:pt>
                <c:pt idx="1711">
                  <c:v>12.037000000000001</c:v>
                </c:pt>
                <c:pt idx="1712">
                  <c:v>11.967000000000002</c:v>
                </c:pt>
                <c:pt idx="1713">
                  <c:v>11.967000000000002</c:v>
                </c:pt>
                <c:pt idx="1714">
                  <c:v>11.967000000000002</c:v>
                </c:pt>
                <c:pt idx="1715">
                  <c:v>11.897</c:v>
                </c:pt>
                <c:pt idx="1716">
                  <c:v>11.897</c:v>
                </c:pt>
                <c:pt idx="1717">
                  <c:v>11.897</c:v>
                </c:pt>
                <c:pt idx="1718">
                  <c:v>11.822000000000001</c:v>
                </c:pt>
                <c:pt idx="1719">
                  <c:v>11.822000000000001</c:v>
                </c:pt>
                <c:pt idx="1720">
                  <c:v>11.822000000000001</c:v>
                </c:pt>
                <c:pt idx="1721">
                  <c:v>11.752000000000002</c:v>
                </c:pt>
                <c:pt idx="1722">
                  <c:v>11.752000000000002</c:v>
                </c:pt>
                <c:pt idx="1723">
                  <c:v>11.752000000000002</c:v>
                </c:pt>
                <c:pt idx="1724">
                  <c:v>11.672000000000002</c:v>
                </c:pt>
                <c:pt idx="1725">
                  <c:v>11.672000000000002</c:v>
                </c:pt>
                <c:pt idx="1726">
                  <c:v>11.672000000000002</c:v>
                </c:pt>
                <c:pt idx="1727">
                  <c:v>11.593</c:v>
                </c:pt>
                <c:pt idx="1728">
                  <c:v>11.593</c:v>
                </c:pt>
                <c:pt idx="1729">
                  <c:v>11.593</c:v>
                </c:pt>
                <c:pt idx="1730">
                  <c:v>11.522</c:v>
                </c:pt>
                <c:pt idx="1731">
                  <c:v>11.522</c:v>
                </c:pt>
                <c:pt idx="1732">
                  <c:v>11.522</c:v>
                </c:pt>
                <c:pt idx="1733">
                  <c:v>11.447000000000001</c:v>
                </c:pt>
                <c:pt idx="1734">
                  <c:v>11.447000000000001</c:v>
                </c:pt>
                <c:pt idx="1735">
                  <c:v>11.447000000000001</c:v>
                </c:pt>
                <c:pt idx="1736">
                  <c:v>11.373000000000003</c:v>
                </c:pt>
                <c:pt idx="1737">
                  <c:v>11.373000000000003</c:v>
                </c:pt>
                <c:pt idx="1738">
                  <c:v>11.373000000000003</c:v>
                </c:pt>
                <c:pt idx="1739">
                  <c:v>11.3</c:v>
                </c:pt>
                <c:pt idx="1740">
                  <c:v>11.3</c:v>
                </c:pt>
                <c:pt idx="1741">
                  <c:v>11.3</c:v>
                </c:pt>
                <c:pt idx="1742">
                  <c:v>11.226999999999999</c:v>
                </c:pt>
                <c:pt idx="1743">
                  <c:v>11.226999999999999</c:v>
                </c:pt>
                <c:pt idx="1744">
                  <c:v>11.226999999999999</c:v>
                </c:pt>
                <c:pt idx="1745">
                  <c:v>11.153</c:v>
                </c:pt>
                <c:pt idx="1746">
                  <c:v>11.153</c:v>
                </c:pt>
                <c:pt idx="1747">
                  <c:v>11.153</c:v>
                </c:pt>
                <c:pt idx="1748">
                  <c:v>11.071</c:v>
                </c:pt>
                <c:pt idx="1749">
                  <c:v>11.071</c:v>
                </c:pt>
                <c:pt idx="1750">
                  <c:v>11.071</c:v>
                </c:pt>
                <c:pt idx="1751">
                  <c:v>10.99</c:v>
                </c:pt>
                <c:pt idx="1752">
                  <c:v>10.99</c:v>
                </c:pt>
                <c:pt idx="1753">
                  <c:v>10.99</c:v>
                </c:pt>
                <c:pt idx="1754">
                  <c:v>10.909000000000002</c:v>
                </c:pt>
                <c:pt idx="1755">
                  <c:v>10.909000000000002</c:v>
                </c:pt>
                <c:pt idx="1756">
                  <c:v>10.909000000000002</c:v>
                </c:pt>
                <c:pt idx="1757">
                  <c:v>10.834</c:v>
                </c:pt>
                <c:pt idx="1758">
                  <c:v>10.834</c:v>
                </c:pt>
                <c:pt idx="1759">
                  <c:v>10.834</c:v>
                </c:pt>
                <c:pt idx="1760">
                  <c:v>10.777000000000001</c:v>
                </c:pt>
                <c:pt idx="1761">
                  <c:v>10.777000000000001</c:v>
                </c:pt>
                <c:pt idx="1762">
                  <c:v>10.777000000000001</c:v>
                </c:pt>
                <c:pt idx="1763">
                  <c:v>10.701000000000001</c:v>
                </c:pt>
                <c:pt idx="1764">
                  <c:v>10.701000000000001</c:v>
                </c:pt>
                <c:pt idx="1765">
                  <c:v>10.701000000000001</c:v>
                </c:pt>
                <c:pt idx="1766">
                  <c:v>10.625</c:v>
                </c:pt>
                <c:pt idx="1767">
                  <c:v>10.625</c:v>
                </c:pt>
                <c:pt idx="1768">
                  <c:v>10.625</c:v>
                </c:pt>
                <c:pt idx="1769">
                  <c:v>10.547000000000001</c:v>
                </c:pt>
                <c:pt idx="1770">
                  <c:v>10.547000000000001</c:v>
                </c:pt>
                <c:pt idx="1771">
                  <c:v>10.547000000000001</c:v>
                </c:pt>
              </c:numCache>
            </c:numRef>
          </c:xVal>
          <c:yVal>
            <c:numRef>
              <c:f>Data!$Z$4:$Z$5000</c:f>
              <c:numCache>
                <c:formatCode>_-* #,##0_-;\-* #,##0_-;_-* "-"??_-;_-@_-</c:formatCode>
                <c:ptCount val="4997"/>
                <c:pt idx="0">
                  <c:v>61.99921893322977</c:v>
                </c:pt>
                <c:pt idx="1">
                  <c:v>61.99921893322977</c:v>
                </c:pt>
                <c:pt idx="2">
                  <c:v>61.99921893322977</c:v>
                </c:pt>
                <c:pt idx="3">
                  <c:v>61.99921893322977</c:v>
                </c:pt>
                <c:pt idx="4">
                  <c:v>61.99921893322977</c:v>
                </c:pt>
                <c:pt idx="5">
                  <c:v>92.998828399844641</c:v>
                </c:pt>
                <c:pt idx="6">
                  <c:v>201.49746153299677</c:v>
                </c:pt>
                <c:pt idx="7">
                  <c:v>131.74834023311325</c:v>
                </c:pt>
                <c:pt idx="8">
                  <c:v>131.74834023311325</c:v>
                </c:pt>
                <c:pt idx="9">
                  <c:v>271.24658283288022</c:v>
                </c:pt>
                <c:pt idx="10">
                  <c:v>356.49550886607108</c:v>
                </c:pt>
                <c:pt idx="11">
                  <c:v>464.99414199922319</c:v>
                </c:pt>
                <c:pt idx="12">
                  <c:v>464.99414199922319</c:v>
                </c:pt>
                <c:pt idx="13">
                  <c:v>743.99062719875701</c:v>
                </c:pt>
                <c:pt idx="14">
                  <c:v>805.98984613198695</c:v>
                </c:pt>
                <c:pt idx="15">
                  <c:v>1053.986721864906</c:v>
                </c:pt>
                <c:pt idx="16">
                  <c:v>960.98789346506135</c:v>
                </c:pt>
                <c:pt idx="17">
                  <c:v>805.98984613198695</c:v>
                </c:pt>
                <c:pt idx="18">
                  <c:v>712.99101773214238</c:v>
                </c:pt>
                <c:pt idx="19">
                  <c:v>960.98789346506135</c:v>
                </c:pt>
                <c:pt idx="20">
                  <c:v>1301.9835975978249</c:v>
                </c:pt>
                <c:pt idx="21">
                  <c:v>1177.9851597313657</c:v>
                </c:pt>
                <c:pt idx="22">
                  <c:v>1410.4822307309769</c:v>
                </c:pt>
                <c:pt idx="23">
                  <c:v>1487.9812543975142</c:v>
                </c:pt>
                <c:pt idx="24">
                  <c:v>1782.4775443303556</c:v>
                </c:pt>
                <c:pt idx="25">
                  <c:v>1115.9859407981357</c:v>
                </c:pt>
                <c:pt idx="26">
                  <c:v>1673.9789111972038</c:v>
                </c:pt>
                <c:pt idx="27">
                  <c:v>1115.9859407981357</c:v>
                </c:pt>
                <c:pt idx="28">
                  <c:v>805.98984613198695</c:v>
                </c:pt>
                <c:pt idx="29">
                  <c:v>1177.9851597313657</c:v>
                </c:pt>
                <c:pt idx="30">
                  <c:v>1487.9812543975142</c:v>
                </c:pt>
                <c:pt idx="31">
                  <c:v>1735.9781301304331</c:v>
                </c:pt>
                <c:pt idx="32">
                  <c:v>1549.9804733307442</c:v>
                </c:pt>
                <c:pt idx="33">
                  <c:v>1611.9796922639739</c:v>
                </c:pt>
                <c:pt idx="34">
                  <c:v>1441.481840197592</c:v>
                </c:pt>
                <c:pt idx="35">
                  <c:v>1379.4826212643623</c:v>
                </c:pt>
                <c:pt idx="36">
                  <c:v>1286.4837928645175</c:v>
                </c:pt>
                <c:pt idx="37">
                  <c:v>1735.9781301304331</c:v>
                </c:pt>
                <c:pt idx="38">
                  <c:v>1828.9769585302781</c:v>
                </c:pt>
                <c:pt idx="39">
                  <c:v>2107.9734437298116</c:v>
                </c:pt>
                <c:pt idx="40">
                  <c:v>2138.9730531964274</c:v>
                </c:pt>
                <c:pt idx="41">
                  <c:v>1704.9785206638185</c:v>
                </c:pt>
                <c:pt idx="42">
                  <c:v>1766.9777395970482</c:v>
                </c:pt>
                <c:pt idx="43">
                  <c:v>1983.9750058633526</c:v>
                </c:pt>
                <c:pt idx="44">
                  <c:v>1611.9796922639739</c:v>
                </c:pt>
                <c:pt idx="45">
                  <c:v>1797.977349063663</c:v>
                </c:pt>
                <c:pt idx="46">
                  <c:v>1797.977349063663</c:v>
                </c:pt>
                <c:pt idx="47">
                  <c:v>1921.9757869301229</c:v>
                </c:pt>
                <c:pt idx="48">
                  <c:v>1921.9757869301229</c:v>
                </c:pt>
                <c:pt idx="49">
                  <c:v>1921.9757869301229</c:v>
                </c:pt>
                <c:pt idx="50">
                  <c:v>1673.9789111972038</c:v>
                </c:pt>
                <c:pt idx="51">
                  <c:v>1642.979301730589</c:v>
                </c:pt>
                <c:pt idx="52">
                  <c:v>1642.979301730589</c:v>
                </c:pt>
                <c:pt idx="53">
                  <c:v>1766.9777395970482</c:v>
                </c:pt>
                <c:pt idx="54">
                  <c:v>1673.9789111972038</c:v>
                </c:pt>
                <c:pt idx="55">
                  <c:v>1735.9781301304331</c:v>
                </c:pt>
                <c:pt idx="56">
                  <c:v>1425.9820354642848</c:v>
                </c:pt>
                <c:pt idx="57">
                  <c:v>1518.9808638641293</c:v>
                </c:pt>
                <c:pt idx="58">
                  <c:v>1549.9804733307442</c:v>
                </c:pt>
                <c:pt idx="59">
                  <c:v>1890.9761774635083</c:v>
                </c:pt>
                <c:pt idx="60">
                  <c:v>1549.9804733307442</c:v>
                </c:pt>
                <c:pt idx="61">
                  <c:v>1611.9796922639739</c:v>
                </c:pt>
                <c:pt idx="62">
                  <c:v>1549.9804733307442</c:v>
                </c:pt>
                <c:pt idx="63">
                  <c:v>1301.9835975978249</c:v>
                </c:pt>
                <c:pt idx="64">
                  <c:v>1487.9812543975142</c:v>
                </c:pt>
                <c:pt idx="65">
                  <c:v>1487.9812543975142</c:v>
                </c:pt>
                <c:pt idx="66">
                  <c:v>1487.9812543975142</c:v>
                </c:pt>
                <c:pt idx="67">
                  <c:v>1487.9812543975142</c:v>
                </c:pt>
                <c:pt idx="68">
                  <c:v>1487.9812543975142</c:v>
                </c:pt>
                <c:pt idx="69">
                  <c:v>1487.9812543975142</c:v>
                </c:pt>
                <c:pt idx="70">
                  <c:v>1673.9789111972038</c:v>
                </c:pt>
                <c:pt idx="71">
                  <c:v>1673.9789111972038</c:v>
                </c:pt>
                <c:pt idx="72">
                  <c:v>1797.977349063663</c:v>
                </c:pt>
                <c:pt idx="73">
                  <c:v>1797.977349063663</c:v>
                </c:pt>
                <c:pt idx="74">
                  <c:v>1735.9781301304331</c:v>
                </c:pt>
                <c:pt idx="75">
                  <c:v>1735.9781301304331</c:v>
                </c:pt>
                <c:pt idx="76">
                  <c:v>1611.9796922639739</c:v>
                </c:pt>
                <c:pt idx="77">
                  <c:v>1859.9765679968932</c:v>
                </c:pt>
                <c:pt idx="78">
                  <c:v>1859.9765679968932</c:v>
                </c:pt>
                <c:pt idx="79">
                  <c:v>1859.9765679968932</c:v>
                </c:pt>
                <c:pt idx="80">
                  <c:v>1859.9765679968932</c:v>
                </c:pt>
                <c:pt idx="81">
                  <c:v>1983.9750058633526</c:v>
                </c:pt>
                <c:pt idx="82">
                  <c:v>1735.9781301304331</c:v>
                </c:pt>
                <c:pt idx="83">
                  <c:v>1735.9781301304331</c:v>
                </c:pt>
                <c:pt idx="84">
                  <c:v>1921.9757869301229</c:v>
                </c:pt>
                <c:pt idx="85">
                  <c:v>1921.9757869301229</c:v>
                </c:pt>
                <c:pt idx="86">
                  <c:v>1921.9757869301229</c:v>
                </c:pt>
                <c:pt idx="87">
                  <c:v>1983.9750058633526</c:v>
                </c:pt>
                <c:pt idx="88">
                  <c:v>1983.9750058633526</c:v>
                </c:pt>
                <c:pt idx="89">
                  <c:v>1983.9750058633526</c:v>
                </c:pt>
                <c:pt idx="90">
                  <c:v>1983.9750058633526</c:v>
                </c:pt>
                <c:pt idx="91">
                  <c:v>1983.9750058633526</c:v>
                </c:pt>
                <c:pt idx="92">
                  <c:v>2491.2413425897785</c:v>
                </c:pt>
                <c:pt idx="93">
                  <c:v>2264.7648568997984</c:v>
                </c:pt>
                <c:pt idx="94">
                  <c:v>2264.7648568997984</c:v>
                </c:pt>
                <c:pt idx="95">
                  <c:v>2264.7648568997984</c:v>
                </c:pt>
                <c:pt idx="96">
                  <c:v>2151.5266140548083</c:v>
                </c:pt>
                <c:pt idx="97">
                  <c:v>2151.5266140548083</c:v>
                </c:pt>
                <c:pt idx="98">
                  <c:v>2151.5266140548083</c:v>
                </c:pt>
                <c:pt idx="99">
                  <c:v>2151.5266140548083</c:v>
                </c:pt>
                <c:pt idx="100">
                  <c:v>2264.7648568997984</c:v>
                </c:pt>
                <c:pt idx="101">
                  <c:v>2661.0987068572636</c:v>
                </c:pt>
                <c:pt idx="102">
                  <c:v>2576.1700247235203</c:v>
                </c:pt>
                <c:pt idx="103">
                  <c:v>2491.2413425897785</c:v>
                </c:pt>
                <c:pt idx="104">
                  <c:v>2661.0987068572636</c:v>
                </c:pt>
                <c:pt idx="105">
                  <c:v>2830.9560711247473</c:v>
                </c:pt>
                <c:pt idx="106">
                  <c:v>2491.2413425897785</c:v>
                </c:pt>
                <c:pt idx="111">
                  <c:v>2604.4795854347672</c:v>
                </c:pt>
                <c:pt idx="112">
                  <c:v>2604.4795854347672</c:v>
                </c:pt>
                <c:pt idx="113">
                  <c:v>2830.9560711247473</c:v>
                </c:pt>
                <c:pt idx="114">
                  <c:v>2830.9560711247473</c:v>
                </c:pt>
                <c:pt idx="115">
                  <c:v>2830.9560711247473</c:v>
                </c:pt>
                <c:pt idx="116">
                  <c:v>2830.9560711247473</c:v>
                </c:pt>
                <c:pt idx="117">
                  <c:v>2604.4795854347672</c:v>
                </c:pt>
                <c:pt idx="118">
                  <c:v>2547.860464012273</c:v>
                </c:pt>
                <c:pt idx="119">
                  <c:v>2661.0987068572626</c:v>
                </c:pt>
                <c:pt idx="120">
                  <c:v>2661.0987068572626</c:v>
                </c:pt>
                <c:pt idx="121">
                  <c:v>2774.3369497022527</c:v>
                </c:pt>
                <c:pt idx="122">
                  <c:v>2830.9560711247473</c:v>
                </c:pt>
                <c:pt idx="123">
                  <c:v>3283.909042504707</c:v>
                </c:pt>
                <c:pt idx="124">
                  <c:v>2944.1943139697378</c:v>
                </c:pt>
                <c:pt idx="125">
                  <c:v>2944.1943139697378</c:v>
                </c:pt>
                <c:pt idx="126">
                  <c:v>3000.8134353922333</c:v>
                </c:pt>
                <c:pt idx="127">
                  <c:v>2887.5751925472437</c:v>
                </c:pt>
                <c:pt idx="128">
                  <c:v>2887.5751925472437</c:v>
                </c:pt>
                <c:pt idx="129">
                  <c:v>3995.5998700050886</c:v>
                </c:pt>
                <c:pt idx="131">
                  <c:v>2774.3369497022527</c:v>
                </c:pt>
                <c:pt idx="132">
                  <c:v>3000.8134353922333</c:v>
                </c:pt>
                <c:pt idx="133">
                  <c:v>3057.4325568147283</c:v>
                </c:pt>
                <c:pt idx="135">
                  <c:v>3170.670799659717</c:v>
                </c:pt>
                <c:pt idx="136">
                  <c:v>2944.1943139697378</c:v>
                </c:pt>
                <c:pt idx="137">
                  <c:v>2774.3369497022527</c:v>
                </c:pt>
                <c:pt idx="138">
                  <c:v>3227.289921082212</c:v>
                </c:pt>
                <c:pt idx="139">
                  <c:v>3227.289921082212</c:v>
                </c:pt>
                <c:pt idx="140">
                  <c:v>3227.289921082212</c:v>
                </c:pt>
                <c:pt idx="141">
                  <c:v>3397.1472853496962</c:v>
                </c:pt>
                <c:pt idx="142">
                  <c:v>4075.9420190109295</c:v>
                </c:pt>
                <c:pt idx="144">
                  <c:v>3397.1472853496962</c:v>
                </c:pt>
                <c:pt idx="145">
                  <c:v>3397.1472853496962</c:v>
                </c:pt>
                <c:pt idx="146">
                  <c:v>3397.1472853496962</c:v>
                </c:pt>
                <c:pt idx="147">
                  <c:v>3453.7664067721921</c:v>
                </c:pt>
                <c:pt idx="148">
                  <c:v>3453.7664067721921</c:v>
                </c:pt>
                <c:pt idx="149">
                  <c:v>3397.1472853496962</c:v>
                </c:pt>
                <c:pt idx="150">
                  <c:v>3397.1472853496962</c:v>
                </c:pt>
                <c:pt idx="151">
                  <c:v>3453.7664067721917</c:v>
                </c:pt>
                <c:pt idx="152">
                  <c:v>3510.3855281946867</c:v>
                </c:pt>
                <c:pt idx="153">
                  <c:v>3510.3855281946867</c:v>
                </c:pt>
                <c:pt idx="154">
                  <c:v>3397.1472853496962</c:v>
                </c:pt>
                <c:pt idx="155">
                  <c:v>3510.3855281946867</c:v>
                </c:pt>
                <c:pt idx="157">
                  <c:v>3397.1472853496962</c:v>
                </c:pt>
                <c:pt idx="159">
                  <c:v>3510.3855281946867</c:v>
                </c:pt>
                <c:pt idx="160">
                  <c:v>3510.3855281946867</c:v>
                </c:pt>
                <c:pt idx="161">
                  <c:v>3510.3855281946867</c:v>
                </c:pt>
                <c:pt idx="162">
                  <c:v>3510.3855281946867</c:v>
                </c:pt>
                <c:pt idx="163">
                  <c:v>3623.6237710396767</c:v>
                </c:pt>
                <c:pt idx="164">
                  <c:v>3623.6237710396767</c:v>
                </c:pt>
                <c:pt idx="165">
                  <c:v>3510.3855281946867</c:v>
                </c:pt>
                <c:pt idx="166">
                  <c:v>3510.3855281946867</c:v>
                </c:pt>
                <c:pt idx="167">
                  <c:v>3510.3855281946867</c:v>
                </c:pt>
                <c:pt idx="168">
                  <c:v>3510.3855281946867</c:v>
                </c:pt>
                <c:pt idx="169">
                  <c:v>3510.3855281946867</c:v>
                </c:pt>
                <c:pt idx="170">
                  <c:v>3623.6237710396767</c:v>
                </c:pt>
                <c:pt idx="171">
                  <c:v>3623.6237710396767</c:v>
                </c:pt>
                <c:pt idx="172">
                  <c:v>3623.6237710396767</c:v>
                </c:pt>
                <c:pt idx="173">
                  <c:v>3623.6237710396767</c:v>
                </c:pt>
                <c:pt idx="174">
                  <c:v>3736.8620138846672</c:v>
                </c:pt>
                <c:pt idx="175">
                  <c:v>3736.8620138846672</c:v>
                </c:pt>
                <c:pt idx="176">
                  <c:v>3736.8620138846672</c:v>
                </c:pt>
                <c:pt idx="177">
                  <c:v>3736.8620138846672</c:v>
                </c:pt>
                <c:pt idx="178">
                  <c:v>3736.8620138846672</c:v>
                </c:pt>
                <c:pt idx="179">
                  <c:v>3736.8620138846672</c:v>
                </c:pt>
                <c:pt idx="180">
                  <c:v>3850.1002567296568</c:v>
                </c:pt>
                <c:pt idx="181">
                  <c:v>3850.1002567296568</c:v>
                </c:pt>
                <c:pt idx="182">
                  <c:v>3850.1002567296568</c:v>
                </c:pt>
                <c:pt idx="183">
                  <c:v>3963.3384995746469</c:v>
                </c:pt>
                <c:pt idx="184">
                  <c:v>3963.3384995746469</c:v>
                </c:pt>
                <c:pt idx="185">
                  <c:v>3963.3384995746469</c:v>
                </c:pt>
                <c:pt idx="186">
                  <c:v>3963.3384995746469</c:v>
                </c:pt>
                <c:pt idx="187">
                  <c:v>4076.576742419636</c:v>
                </c:pt>
                <c:pt idx="188">
                  <c:v>4189.8149852646275</c:v>
                </c:pt>
                <c:pt idx="189">
                  <c:v>4189.8149852646275</c:v>
                </c:pt>
                <c:pt idx="191">
                  <c:v>4189.8149852646275</c:v>
                </c:pt>
                <c:pt idx="192">
                  <c:v>4189.8149852646275</c:v>
                </c:pt>
                <c:pt idx="193">
                  <c:v>4303.0532281096184</c:v>
                </c:pt>
                <c:pt idx="194">
                  <c:v>4416.2914709546058</c:v>
                </c:pt>
                <c:pt idx="195">
                  <c:v>4303.0532281096184</c:v>
                </c:pt>
                <c:pt idx="196">
                  <c:v>4303.0532281096184</c:v>
                </c:pt>
                <c:pt idx="197">
                  <c:v>4303.0532281096184</c:v>
                </c:pt>
                <c:pt idx="198">
                  <c:v>4303.0532281096184</c:v>
                </c:pt>
                <c:pt idx="199">
                  <c:v>4605.3634691890029</c:v>
                </c:pt>
                <c:pt idx="210">
                  <c:v>6629.1793780949429</c:v>
                </c:pt>
                <c:pt idx="212">
                  <c:v>6629.1793780949429</c:v>
                </c:pt>
                <c:pt idx="214">
                  <c:v>7111.2322721299897</c:v>
                </c:pt>
                <c:pt idx="216">
                  <c:v>7111.2322721299897</c:v>
                </c:pt>
                <c:pt idx="218">
                  <c:v>7111.2322721299897</c:v>
                </c:pt>
                <c:pt idx="220">
                  <c:v>7450.947000664959</c:v>
                </c:pt>
                <c:pt idx="222">
                  <c:v>7450.947000664959</c:v>
                </c:pt>
                <c:pt idx="224">
                  <c:v>6724.071488428327</c:v>
                </c:pt>
                <c:pt idx="226">
                  <c:v>6724.071488428327</c:v>
                </c:pt>
                <c:pt idx="228">
                  <c:v>6804.4136374341679</c:v>
                </c:pt>
                <c:pt idx="230">
                  <c:v>6563.3871904166435</c:v>
                </c:pt>
                <c:pt idx="232">
                  <c:v>7177.0244598082863</c:v>
                </c:pt>
                <c:pt idx="234">
                  <c:v>7177.0244598082863</c:v>
                </c:pt>
                <c:pt idx="236">
                  <c:v>6610.8332455833379</c:v>
                </c:pt>
                <c:pt idx="253">
                  <c:v>6567.1833616007088</c:v>
                </c:pt>
                <c:pt idx="255">
                  <c:v>6567.1833616007088</c:v>
                </c:pt>
                <c:pt idx="257">
                  <c:v>6841.1059024573806</c:v>
                </c:pt>
                <c:pt idx="259">
                  <c:v>6841.1059024573806</c:v>
                </c:pt>
                <c:pt idx="261">
                  <c:v>6439.3951574281746</c:v>
                </c:pt>
                <c:pt idx="263">
                  <c:v>6680.4216044456989</c:v>
                </c:pt>
                <c:pt idx="265">
                  <c:v>6632.9755492790055</c:v>
                </c:pt>
                <c:pt idx="267">
                  <c:v>6632.9755492790055</c:v>
                </c:pt>
                <c:pt idx="269">
                  <c:v>6245.8147655773437</c:v>
                </c:pt>
                <c:pt idx="271">
                  <c:v>6680.4216044456989</c:v>
                </c:pt>
                <c:pt idx="273">
                  <c:v>7177.0244598082863</c:v>
                </c:pt>
                <c:pt idx="275">
                  <c:v>7177.0244598082863</c:v>
                </c:pt>
                <c:pt idx="277">
                  <c:v>7129.5784046415938</c:v>
                </c:pt>
                <c:pt idx="279">
                  <c:v>7290.2627026532773</c:v>
                </c:pt>
                <c:pt idx="281">
                  <c:v>7290.2627026532773</c:v>
                </c:pt>
                <c:pt idx="283">
                  <c:v>7233.6435812307818</c:v>
                </c:pt>
                <c:pt idx="285">
                  <c:v>7290.2627026532773</c:v>
                </c:pt>
                <c:pt idx="287">
                  <c:v>7177.0244598082863</c:v>
                </c:pt>
                <c:pt idx="289">
                  <c:v>7177.0244598082863</c:v>
                </c:pt>
                <c:pt idx="291">
                  <c:v>7290.2627026532773</c:v>
                </c:pt>
                <c:pt idx="293">
                  <c:v>7290.2627026532773</c:v>
                </c:pt>
                <c:pt idx="295">
                  <c:v>7290.2627026532773</c:v>
                </c:pt>
                <c:pt idx="323">
                  <c:v>7309.0370012584444</c:v>
                </c:pt>
                <c:pt idx="325">
                  <c:v>7234.4023190895514</c:v>
                </c:pt>
                <c:pt idx="327">
                  <c:v>6856.0840298784869</c:v>
                </c:pt>
                <c:pt idx="329">
                  <c:v>6706.8146655406972</c:v>
                </c:pt>
                <c:pt idx="331">
                  <c:v>6856.0840298784869</c:v>
                </c:pt>
                <c:pt idx="333">
                  <c:v>6781.4493477095903</c:v>
                </c:pt>
                <c:pt idx="335">
                  <c:v>6706.8146655406972</c:v>
                </c:pt>
                <c:pt idx="337">
                  <c:v>6632.1799833718014</c:v>
                </c:pt>
                <c:pt idx="339">
                  <c:v>6856.0840298784869</c:v>
                </c:pt>
                <c:pt idx="341">
                  <c:v>6781.4493477095903</c:v>
                </c:pt>
                <c:pt idx="343">
                  <c:v>6482.9106190340117</c:v>
                </c:pt>
                <c:pt idx="345">
                  <c:v>6596.1488618790017</c:v>
                </c:pt>
                <c:pt idx="347">
                  <c:v>6969.3222727234761</c:v>
                </c:pt>
                <c:pt idx="349">
                  <c:v>7195.7987584134544</c:v>
                </c:pt>
                <c:pt idx="351">
                  <c:v>6856.0840298784869</c:v>
                </c:pt>
                <c:pt idx="353">
                  <c:v>6969.3222727234761</c:v>
                </c:pt>
                <c:pt idx="355">
                  <c:v>7193.2263192301598</c:v>
                </c:pt>
                <c:pt idx="357">
                  <c:v>6969.3222727234761</c:v>
                </c:pt>
                <c:pt idx="359">
                  <c:v>7100.5760763148655</c:v>
                </c:pt>
                <c:pt idx="361">
                  <c:v>7231.829879906255</c:v>
                </c:pt>
                <c:pt idx="363">
                  <c:v>7025.9413941459707</c:v>
                </c:pt>
                <c:pt idx="365">
                  <c:v>7118.5916370612658</c:v>
                </c:pt>
                <c:pt idx="367">
                  <c:v>7061.9725156387694</c:v>
                </c:pt>
                <c:pt idx="369">
                  <c:v>6969.3222727234761</c:v>
                </c:pt>
                <c:pt idx="371">
                  <c:v>6912.7031513009806</c:v>
                </c:pt>
                <c:pt idx="373">
                  <c:v>7193.2263192301598</c:v>
                </c:pt>
                <c:pt idx="375">
                  <c:v>6856.0840298784869</c:v>
                </c:pt>
                <c:pt idx="377">
                  <c:v>7043.95695489237</c:v>
                </c:pt>
                <c:pt idx="379">
                  <c:v>6856.0840298784869</c:v>
                </c:pt>
                <c:pt idx="381">
                  <c:v>7061.9725156387694</c:v>
                </c:pt>
                <c:pt idx="383">
                  <c:v>7309.0370012584444</c:v>
                </c:pt>
                <c:pt idx="385">
                  <c:v>7345.0681227512459</c:v>
                </c:pt>
                <c:pt idx="387">
                  <c:v>7532.94104776513</c:v>
                </c:pt>
                <c:pt idx="389">
                  <c:v>7458.3063655962351</c:v>
                </c:pt>
                <c:pt idx="391">
                  <c:v>7607.5757299340239</c:v>
                </c:pt>
                <c:pt idx="393">
                  <c:v>7494.3374870890339</c:v>
                </c:pt>
                <c:pt idx="395">
                  <c:v>7494.3374870890339</c:v>
                </c:pt>
                <c:pt idx="397">
                  <c:v>7494.3374870890339</c:v>
                </c:pt>
                <c:pt idx="399">
                  <c:v>7419.7028049201399</c:v>
                </c:pt>
                <c:pt idx="401">
                  <c:v>7345.0681227512459</c:v>
                </c:pt>
                <c:pt idx="403">
                  <c:v>7270.4334405823483</c:v>
                </c:pt>
                <c:pt idx="405">
                  <c:v>7121.1640762445604</c:v>
                </c:pt>
                <c:pt idx="407">
                  <c:v>7270.4334405823492</c:v>
                </c:pt>
                <c:pt idx="409">
                  <c:v>7345.0681227512459</c:v>
                </c:pt>
                <c:pt idx="411">
                  <c:v>7345.0681227512459</c:v>
                </c:pt>
                <c:pt idx="413">
                  <c:v>7419.7028049201399</c:v>
                </c:pt>
                <c:pt idx="415">
                  <c:v>7195.7987584134544</c:v>
                </c:pt>
                <c:pt idx="417">
                  <c:v>7419.7028049201399</c:v>
                </c:pt>
                <c:pt idx="419">
                  <c:v>7494.3374870890339</c:v>
                </c:pt>
                <c:pt idx="421">
                  <c:v>7419.7028049201399</c:v>
                </c:pt>
                <c:pt idx="423">
                  <c:v>7345.0681227512459</c:v>
                </c:pt>
                <c:pt idx="425">
                  <c:v>7568.9721692579315</c:v>
                </c:pt>
                <c:pt idx="427">
                  <c:v>7494.3374870890339</c:v>
                </c:pt>
                <c:pt idx="429">
                  <c:v>7419.7028049201399</c:v>
                </c:pt>
                <c:pt idx="431">
                  <c:v>7568.9721692579315</c:v>
                </c:pt>
                <c:pt idx="433">
                  <c:v>7494.3374870890339</c:v>
                </c:pt>
                <c:pt idx="435">
                  <c:v>7494.3374870890339</c:v>
                </c:pt>
                <c:pt idx="437">
                  <c:v>7419.7028049201399</c:v>
                </c:pt>
                <c:pt idx="439">
                  <c:v>7568.9721692579315</c:v>
                </c:pt>
                <c:pt idx="441">
                  <c:v>7345.0681227512459</c:v>
                </c:pt>
                <c:pt idx="443">
                  <c:v>7494.3374870890339</c:v>
                </c:pt>
                <c:pt idx="445">
                  <c:v>7718.2415335957203</c:v>
                </c:pt>
                <c:pt idx="447">
                  <c:v>7718.2415335957203</c:v>
                </c:pt>
                <c:pt idx="449">
                  <c:v>7643.6068514268254</c:v>
                </c:pt>
                <c:pt idx="451">
                  <c:v>7792.8762157646142</c:v>
                </c:pt>
                <c:pt idx="462">
                  <c:v>8472.3056728345528</c:v>
                </c:pt>
                <c:pt idx="464">
                  <c:v>8096.5598228067847</c:v>
                </c:pt>
                <c:pt idx="466">
                  <c:v>8323.0363084967648</c:v>
                </c:pt>
                <c:pt idx="468">
                  <c:v>8209.7980656517739</c:v>
                </c:pt>
                <c:pt idx="470">
                  <c:v>8060.5287013139841</c:v>
                </c:pt>
                <c:pt idx="472">
                  <c:v>8209.7980656517739</c:v>
                </c:pt>
                <c:pt idx="474">
                  <c:v>7684.7828512862143</c:v>
                </c:pt>
                <c:pt idx="476">
                  <c:v>7798.0210941312052</c:v>
                </c:pt>
                <c:pt idx="478">
                  <c:v>7798.0210941312052</c:v>
                </c:pt>
                <c:pt idx="480">
                  <c:v>7798.0210941312052</c:v>
                </c:pt>
                <c:pt idx="482">
                  <c:v>7499.4823654556249</c:v>
                </c:pt>
                <c:pt idx="484">
                  <c:v>7823.7624588908247</c:v>
                </c:pt>
                <c:pt idx="496">
                  <c:v>7496.9099262723303</c:v>
                </c:pt>
                <c:pt idx="498">
                  <c:v>7610.1481691173212</c:v>
                </c:pt>
                <c:pt idx="500">
                  <c:v>7496.9099262723303</c:v>
                </c:pt>
                <c:pt idx="502">
                  <c:v>7496.9099262723303</c:v>
                </c:pt>
                <c:pt idx="504">
                  <c:v>7798.0210941312052</c:v>
                </c:pt>
                <c:pt idx="506">
                  <c:v>7496.9099262723303</c:v>
                </c:pt>
                <c:pt idx="508">
                  <c:v>7422.2752441034354</c:v>
                </c:pt>
                <c:pt idx="510">
                  <c:v>7571.5446084412251</c:v>
                </c:pt>
                <c:pt idx="512">
                  <c:v>7309.0370012584444</c:v>
                </c:pt>
                <c:pt idx="514">
                  <c:v>7270.4334405823492</c:v>
                </c:pt>
                <c:pt idx="516">
                  <c:v>7458.3063655962351</c:v>
                </c:pt>
                <c:pt idx="518">
                  <c:v>7571.5446084412251</c:v>
                </c:pt>
                <c:pt idx="520">
                  <c:v>7309.0370012584444</c:v>
                </c:pt>
                <c:pt idx="522">
                  <c:v>7571.5446084412251</c:v>
                </c:pt>
                <c:pt idx="524">
                  <c:v>7571.5446084412251</c:v>
                </c:pt>
                <c:pt idx="526">
                  <c:v>7496.9099262723303</c:v>
                </c:pt>
                <c:pt idx="528">
                  <c:v>7571.5446084412251</c:v>
                </c:pt>
                <c:pt idx="530">
                  <c:v>7422.2752441034354</c:v>
                </c:pt>
                <c:pt idx="532">
                  <c:v>7571.5446084412251</c:v>
                </c:pt>
                <c:pt idx="534">
                  <c:v>7720.8139727790149</c:v>
                </c:pt>
                <c:pt idx="536">
                  <c:v>7756.8450942718155</c:v>
                </c:pt>
                <c:pt idx="538">
                  <c:v>7870.0833371168037</c:v>
                </c:pt>
                <c:pt idx="540">
                  <c:v>7870.0833371168037</c:v>
                </c:pt>
                <c:pt idx="542">
                  <c:v>7983.3215799617965</c:v>
                </c:pt>
                <c:pt idx="544">
                  <c:v>7983.3215799617965</c:v>
                </c:pt>
                <c:pt idx="546">
                  <c:v>7834.0522156240049</c:v>
                </c:pt>
                <c:pt idx="548">
                  <c:v>7947.290458468995</c:v>
                </c:pt>
                <c:pt idx="550">
                  <c:v>7947.290458468995</c:v>
                </c:pt>
                <c:pt idx="552">
                  <c:v>8096.5598228067847</c:v>
                </c:pt>
                <c:pt idx="554">
                  <c:v>8096.5598228067847</c:v>
                </c:pt>
                <c:pt idx="556">
                  <c:v>7947.290458468995</c:v>
                </c:pt>
                <c:pt idx="558">
                  <c:v>7798.0210941312052</c:v>
                </c:pt>
                <c:pt idx="560">
                  <c:v>7947.290458468995</c:v>
                </c:pt>
                <c:pt idx="562">
                  <c:v>8021.9251406378908</c:v>
                </c:pt>
                <c:pt idx="564">
                  <c:v>8096.5598228067847</c:v>
                </c:pt>
                <c:pt idx="566">
                  <c:v>8096.5598228067847</c:v>
                </c:pt>
                <c:pt idx="568">
                  <c:v>7872.6557763001001</c:v>
                </c:pt>
                <c:pt idx="570">
                  <c:v>7947.290458468995</c:v>
                </c:pt>
                <c:pt idx="572">
                  <c:v>7949.8628976522905</c:v>
                </c:pt>
                <c:pt idx="574">
                  <c:v>7875.2282154833956</c:v>
                </c:pt>
                <c:pt idx="576">
                  <c:v>7875.2282154833956</c:v>
                </c:pt>
                <c:pt idx="578">
                  <c:v>7875.2282154833956</c:v>
                </c:pt>
                <c:pt idx="580">
                  <c:v>8101.7047011733748</c:v>
                </c:pt>
                <c:pt idx="582">
                  <c:v>8214.9429440183649</c:v>
                </c:pt>
                <c:pt idx="584">
                  <c:v>8513.4816726939425</c:v>
                </c:pt>
                <c:pt idx="586">
                  <c:v>8513.4816726939425</c:v>
                </c:pt>
                <c:pt idx="588">
                  <c:v>8649.1216167931543</c:v>
                </c:pt>
                <c:pt idx="590">
                  <c:v>8720.2906995431913</c:v>
                </c:pt>
                <c:pt idx="592">
                  <c:v>8880.974997554873</c:v>
                </c:pt>
                <c:pt idx="594">
                  <c:v>8121.2033914790945</c:v>
                </c:pt>
                <c:pt idx="596">
                  <c:v>8371.4029047524218</c:v>
                </c:pt>
                <c:pt idx="598">
                  <c:v>8371.4029047524218</c:v>
                </c:pt>
                <c:pt idx="600">
                  <c:v>8291.0607557465828</c:v>
                </c:pt>
                <c:pt idx="602">
                  <c:v>8380.575971008222</c:v>
                </c:pt>
                <c:pt idx="604">
                  <c:v>8460.9181200140629</c:v>
                </c:pt>
                <c:pt idx="606">
                  <c:v>8541.2602690199074</c:v>
                </c:pt>
                <c:pt idx="608">
                  <c:v>8701.9445670315909</c:v>
                </c:pt>
                <c:pt idx="610">
                  <c:v>8672.7914838891938</c:v>
                </c:pt>
                <c:pt idx="612">
                  <c:v>8431.7650368716713</c:v>
                </c:pt>
                <c:pt idx="614">
                  <c:v>8431.7650368716713</c:v>
                </c:pt>
                <c:pt idx="616">
                  <c:v>8431.7650368716713</c:v>
                </c:pt>
                <c:pt idx="618">
                  <c:v>8672.7914838891938</c:v>
                </c:pt>
                <c:pt idx="620">
                  <c:v>8190.738589854147</c:v>
                </c:pt>
                <c:pt idx="622">
                  <c:v>8148.7225902465025</c:v>
                </c:pt>
                <c:pt idx="624">
                  <c:v>8148.7225902465025</c:v>
                </c:pt>
                <c:pt idx="626">
                  <c:v>7380.1372315701019</c:v>
                </c:pt>
                <c:pt idx="628">
                  <c:v>7597.4406510042782</c:v>
                </c:pt>
                <c:pt idx="630">
                  <c:v>7597.4406510042782</c:v>
                </c:pt>
                <c:pt idx="632">
                  <c:v>7597.4406510042782</c:v>
                </c:pt>
                <c:pt idx="634">
                  <c:v>7597.4406510042782</c:v>
                </c:pt>
                <c:pt idx="636">
                  <c:v>7597.4406510042782</c:v>
                </c:pt>
                <c:pt idx="638">
                  <c:v>7597.4406510042782</c:v>
                </c:pt>
                <c:pt idx="640">
                  <c:v>8391.645521636563</c:v>
                </c:pt>
                <c:pt idx="642">
                  <c:v>8391.645521636563</c:v>
                </c:pt>
                <c:pt idx="644">
                  <c:v>8471.9876706423984</c:v>
                </c:pt>
                <c:pt idx="646">
                  <c:v>8471.9876706423984</c:v>
                </c:pt>
                <c:pt idx="648">
                  <c:v>8559.6064015315133</c:v>
                </c:pt>
                <c:pt idx="650">
                  <c:v>8559.6064015315133</c:v>
                </c:pt>
                <c:pt idx="652">
                  <c:v>8309.4068882581851</c:v>
                </c:pt>
                <c:pt idx="654">
                  <c:v>8309.4068882581851</c:v>
                </c:pt>
                <c:pt idx="656">
                  <c:v>8309.4068882581851</c:v>
                </c:pt>
                <c:pt idx="658">
                  <c:v>8309.4068882581851</c:v>
                </c:pt>
                <c:pt idx="660">
                  <c:v>8479.2642525256724</c:v>
                </c:pt>
                <c:pt idx="662">
                  <c:v>8479.2642525256724</c:v>
                </c:pt>
                <c:pt idx="664">
                  <c:v>8559.6064015315133</c:v>
                </c:pt>
                <c:pt idx="666">
                  <c:v>8242.8243386360482</c:v>
                </c:pt>
                <c:pt idx="668">
                  <c:v>8408.09516977563</c:v>
                </c:pt>
                <c:pt idx="670">
                  <c:v>8398.9221035198298</c:v>
                </c:pt>
                <c:pt idx="672">
                  <c:v>8479.2642525256724</c:v>
                </c:pt>
                <c:pt idx="674">
                  <c:v>8568.7794677873135</c:v>
                </c:pt>
                <c:pt idx="676">
                  <c:v>8481.160736898204</c:v>
                </c:pt>
                <c:pt idx="678">
                  <c:v>8565.1411768456819</c:v>
                </c:pt>
                <c:pt idx="680">
                  <c:v>8564.1929346594097</c:v>
                </c:pt>
                <c:pt idx="682">
                  <c:v>8207.2397972610306</c:v>
                </c:pt>
                <c:pt idx="684">
                  <c:v>8159.7921408748416</c:v>
                </c:pt>
                <c:pt idx="686">
                  <c:v>8199.0149731914935</c:v>
                </c:pt>
                <c:pt idx="688">
                  <c:v>8279.3571221973307</c:v>
                </c:pt>
                <c:pt idx="690">
                  <c:v>8159.7921408748416</c:v>
                </c:pt>
                <c:pt idx="692">
                  <c:v>8497.6103850372729</c:v>
                </c:pt>
                <c:pt idx="694">
                  <c:v>8536.8332173539311</c:v>
                </c:pt>
                <c:pt idx="696">
                  <c:v>8535.8849751676607</c:v>
                </c:pt>
                <c:pt idx="698">
                  <c:v>8408.09516977563</c:v>
                </c:pt>
                <c:pt idx="700">
                  <c:v>8408.09516977563</c:v>
                </c:pt>
                <c:pt idx="702">
                  <c:v>8408.09516977563</c:v>
                </c:pt>
                <c:pt idx="704">
                  <c:v>8448.2662442785531</c:v>
                </c:pt>
                <c:pt idx="706">
                  <c:v>8698.4657575518777</c:v>
                </c:pt>
                <c:pt idx="708">
                  <c:v>8479.2642525256724</c:v>
                </c:pt>
                <c:pt idx="710">
                  <c:v>8479.2642525256724</c:v>
                </c:pt>
                <c:pt idx="712">
                  <c:v>8639.9485505373523</c:v>
                </c:pt>
                <c:pt idx="714">
                  <c:v>8765.0483071740146</c:v>
                </c:pt>
                <c:pt idx="716">
                  <c:v>8845.3904561798572</c:v>
                </c:pt>
                <c:pt idx="718">
                  <c:v>8925.7326051856962</c:v>
                </c:pt>
                <c:pt idx="720">
                  <c:v>8965.9036796886139</c:v>
                </c:pt>
                <c:pt idx="722">
                  <c:v>9046.2458286944566</c:v>
                </c:pt>
                <c:pt idx="724">
                  <c:v>9046.2458286944566</c:v>
                </c:pt>
                <c:pt idx="726">
                  <c:v>9211.516659834042</c:v>
                </c:pt>
                <c:pt idx="728">
                  <c:v>9211.516659834042</c:v>
                </c:pt>
                <c:pt idx="730">
                  <c:v>9211.516659834042</c:v>
                </c:pt>
                <c:pt idx="732">
                  <c:v>9291.8588088398828</c:v>
                </c:pt>
                <c:pt idx="734">
                  <c:v>9637.8964329255632</c:v>
                </c:pt>
                <c:pt idx="737">
                  <c:v>9798.5807309372431</c:v>
                </c:pt>
                <c:pt idx="740">
                  <c:v>9798.5807309372431</c:v>
                </c:pt>
                <c:pt idx="743">
                  <c:v>9798.5807309372431</c:v>
                </c:pt>
                <c:pt idx="746">
                  <c:v>9798.5807309372431</c:v>
                </c:pt>
                <c:pt idx="749">
                  <c:v>9798.5807309372431</c:v>
                </c:pt>
                <c:pt idx="752">
                  <c:v>9798.5807309372431</c:v>
                </c:pt>
                <c:pt idx="755">
                  <c:v>9637.8964329255632</c:v>
                </c:pt>
                <c:pt idx="758">
                  <c:v>9637.8964329255632</c:v>
                </c:pt>
                <c:pt idx="761">
                  <c:v>9637.8964329255632</c:v>
                </c:pt>
                <c:pt idx="764">
                  <c:v>9637.8964329255632</c:v>
                </c:pt>
                <c:pt idx="767">
                  <c:v>9637.8964329255632</c:v>
                </c:pt>
                <c:pt idx="770">
                  <c:v>9878.9228799430857</c:v>
                </c:pt>
                <c:pt idx="773">
                  <c:v>9878.9228799430857</c:v>
                </c:pt>
                <c:pt idx="776">
                  <c:v>9590.4503777588707</c:v>
                </c:pt>
                <c:pt idx="779">
                  <c:v>9477.2121349138815</c:v>
                </c:pt>
                <c:pt idx="782">
                  <c:v>9590.4503777588707</c:v>
                </c:pt>
                <c:pt idx="785">
                  <c:v>9590.4503777588707</c:v>
                </c:pt>
                <c:pt idx="788">
                  <c:v>9751.1346757705542</c:v>
                </c:pt>
                <c:pt idx="791">
                  <c:v>9911.8189737822322</c:v>
                </c:pt>
                <c:pt idx="794">
                  <c:v>9911.8189737822322</c:v>
                </c:pt>
                <c:pt idx="797">
                  <c:v>9911.8189737822322</c:v>
                </c:pt>
                <c:pt idx="800">
                  <c:v>9911.8189737822322</c:v>
                </c:pt>
                <c:pt idx="803">
                  <c:v>9911.8189737822322</c:v>
                </c:pt>
                <c:pt idx="806">
                  <c:v>9992.1611227880712</c:v>
                </c:pt>
                <c:pt idx="809">
                  <c:v>9992.1611227880712</c:v>
                </c:pt>
                <c:pt idx="812">
                  <c:v>10247.737531133145</c:v>
                </c:pt>
                <c:pt idx="815">
                  <c:v>10328.079680138984</c:v>
                </c:pt>
                <c:pt idx="818">
                  <c:v>10401.146848481052</c:v>
                </c:pt>
                <c:pt idx="821">
                  <c:v>10280.633624972292</c:v>
                </c:pt>
                <c:pt idx="824">
                  <c:v>10401.146848481052</c:v>
                </c:pt>
                <c:pt idx="827">
                  <c:v>10441.31792298397</c:v>
                </c:pt>
                <c:pt idx="830">
                  <c:v>10441.31792298397</c:v>
                </c:pt>
                <c:pt idx="833">
                  <c:v>10521.660071989812</c:v>
                </c:pt>
                <c:pt idx="836">
                  <c:v>10441.31792298397</c:v>
                </c:pt>
                <c:pt idx="839">
                  <c:v>10441.31792298397</c:v>
                </c:pt>
                <c:pt idx="842">
                  <c:v>10200.291475966453</c:v>
                </c:pt>
                <c:pt idx="845">
                  <c:v>10200.291475966453</c:v>
                </c:pt>
                <c:pt idx="848">
                  <c:v>10620.348353507263</c:v>
                </c:pt>
                <c:pt idx="851">
                  <c:v>10901.545875027703</c:v>
                </c:pt>
                <c:pt idx="854">
                  <c:v>11014.784117872696</c:v>
                </c:pt>
                <c:pt idx="857">
                  <c:v>10757.309623935595</c:v>
                </c:pt>
                <c:pt idx="860">
                  <c:v>10653.244447346417</c:v>
                </c:pt>
                <c:pt idx="863">
                  <c:v>10559.142698956866</c:v>
                </c:pt>
                <c:pt idx="866">
                  <c:v>10833.065239813535</c:v>
                </c:pt>
                <c:pt idx="869">
                  <c:v>10748.136557679794</c:v>
                </c:pt>
                <c:pt idx="872">
                  <c:v>10507.11011066227</c:v>
                </c:pt>
                <c:pt idx="875">
                  <c:v>10398.458400945183</c:v>
                </c:pt>
                <c:pt idx="878">
                  <c:v>10644.071381090607</c:v>
                </c:pt>
                <c:pt idx="881">
                  <c:v>11095.126266878538</c:v>
                </c:pt>
                <c:pt idx="884">
                  <c:v>11418.392948493931</c:v>
                </c:pt>
                <c:pt idx="887">
                  <c:v>10707.965483176875</c:v>
                </c:pt>
                <c:pt idx="890">
                  <c:v>10934.441968866857</c:v>
                </c:pt>
                <c:pt idx="893">
                  <c:v>10974.613043369774</c:v>
                </c:pt>
                <c:pt idx="896">
                  <c:v>10908.820855691474</c:v>
                </c:pt>
                <c:pt idx="899">
                  <c:v>11111.574313798108</c:v>
                </c:pt>
                <c:pt idx="902">
                  <c:v>10941.716949530626</c:v>
                </c:pt>
                <c:pt idx="905">
                  <c:v>10868.649781188558</c:v>
                </c:pt>
                <c:pt idx="908">
                  <c:v>11022.059098536467</c:v>
                </c:pt>
                <c:pt idx="911">
                  <c:v>11005.611051616894</c:v>
                </c:pt>
                <c:pt idx="914">
                  <c:v>11069.505153703154</c:v>
                </c:pt>
                <c:pt idx="917">
                  <c:v>11062.230173039388</c:v>
                </c:pt>
                <c:pt idx="920">
                  <c:v>11062.230173039388</c:v>
                </c:pt>
                <c:pt idx="923">
                  <c:v>11102.40124754231</c:v>
                </c:pt>
                <c:pt idx="926">
                  <c:v>10965.439977113972</c:v>
                </c:pt>
                <c:pt idx="929">
                  <c:v>11005.611051616894</c:v>
                </c:pt>
                <c:pt idx="932">
                  <c:v>10948.991930194396</c:v>
                </c:pt>
                <c:pt idx="935">
                  <c:v>10981.888024033544</c:v>
                </c:pt>
                <c:pt idx="938">
                  <c:v>11022.059098536467</c:v>
                </c:pt>
                <c:pt idx="941">
                  <c:v>10981.888024033544</c:v>
                </c:pt>
                <c:pt idx="944">
                  <c:v>11182.743396548149</c:v>
                </c:pt>
                <c:pt idx="947">
                  <c:v>11182.743396548149</c:v>
                </c:pt>
                <c:pt idx="950">
                  <c:v>11142.572322045227</c:v>
                </c:pt>
                <c:pt idx="953">
                  <c:v>11255.810564890216</c:v>
                </c:pt>
                <c:pt idx="956">
                  <c:v>11369.048807735209</c:v>
                </c:pt>
                <c:pt idx="959">
                  <c:v>10251.533702317211</c:v>
                </c:pt>
                <c:pt idx="962">
                  <c:v>11153.643473893064</c:v>
                </c:pt>
                <c:pt idx="965">
                  <c:v>11073.301324887219</c:v>
                </c:pt>
                <c:pt idx="968">
                  <c:v>10912.617026875541</c:v>
                </c:pt>
                <c:pt idx="971">
                  <c:v>11073.301324887219</c:v>
                </c:pt>
                <c:pt idx="974">
                  <c:v>10766.4826901914</c:v>
                </c:pt>
                <c:pt idx="977">
                  <c:v>10846.824839197241</c:v>
                </c:pt>
                <c:pt idx="980">
                  <c:v>10960.06308204223</c:v>
                </c:pt>
                <c:pt idx="983">
                  <c:v>10445.114094168037</c:v>
                </c:pt>
                <c:pt idx="986">
                  <c:v>10364.771945162196</c:v>
                </c:pt>
                <c:pt idx="989">
                  <c:v>9995.9572939721384</c:v>
                </c:pt>
                <c:pt idx="992">
                  <c:v>10317.325889995502</c:v>
                </c:pt>
                <c:pt idx="995">
                  <c:v>10269.879834828809</c:v>
                </c:pt>
                <c:pt idx="998">
                  <c:v>10156.641591983822</c:v>
                </c:pt>
                <c:pt idx="1001">
                  <c:v>10269.879834828809</c:v>
                </c:pt>
                <c:pt idx="1004">
                  <c:v>10350.221983834654</c:v>
                </c:pt>
                <c:pt idx="1007">
                  <c:v>9835.272995960453</c:v>
                </c:pt>
                <c:pt idx="1010">
                  <c:v>9948.5112388054495</c:v>
                </c:pt>
                <c:pt idx="1013">
                  <c:v>9901.0651836387515</c:v>
                </c:pt>
                <c:pt idx="1016">
                  <c:v>9948.5112388054495</c:v>
                </c:pt>
                <c:pt idx="1019">
                  <c:v>10222.433779662117</c:v>
                </c:pt>
                <c:pt idx="1022">
                  <c:v>10109.195536817129</c:v>
                </c:pt>
                <c:pt idx="1025">
                  <c:v>10189.53768582297</c:v>
                </c:pt>
                <c:pt idx="1028">
                  <c:v>10189.53768582297</c:v>
                </c:pt>
                <c:pt idx="1031">
                  <c:v>10269.879834828809</c:v>
                </c:pt>
                <c:pt idx="1034">
                  <c:v>10350.221983834652</c:v>
                </c:pt>
                <c:pt idx="1037">
                  <c:v>10269.879834828809</c:v>
                </c:pt>
                <c:pt idx="1040">
                  <c:v>12234.783675992208</c:v>
                </c:pt>
                <c:pt idx="1043">
                  <c:v>11555.354218922268</c:v>
                </c:pt>
                <c:pt idx="1046">
                  <c:v>10912.617026875538</c:v>
                </c:pt>
                <c:pt idx="1049">
                  <c:v>11186.539567732214</c:v>
                </c:pt>
                <c:pt idx="1052">
                  <c:v>11307.052791240971</c:v>
                </c:pt>
                <c:pt idx="1055">
                  <c:v>11146.368493229287</c:v>
                </c:pt>
                <c:pt idx="1058">
                  <c:v>11226.710642235133</c:v>
                </c:pt>
                <c:pt idx="1061">
                  <c:v>11467.737089252652</c:v>
                </c:pt>
                <c:pt idx="1064">
                  <c:v>12154.441526986364</c:v>
                </c:pt>
                <c:pt idx="1067">
                  <c:v>11668.592461767257</c:v>
                </c:pt>
                <c:pt idx="1070">
                  <c:v>11548.079238258495</c:v>
                </c:pt>
                <c:pt idx="1073">
                  <c:v>11066.026344223448</c:v>
                </c:pt>
                <c:pt idx="1076">
                  <c:v>10992.959175881379</c:v>
                </c:pt>
                <c:pt idx="1079">
                  <c:v>11708.763536270177</c:v>
                </c:pt>
                <c:pt idx="1082">
                  <c:v>11427.566014749731</c:v>
                </c:pt>
                <c:pt idx="1085">
                  <c:v>10817.724916542154</c:v>
                </c:pt>
                <c:pt idx="1088">
                  <c:v>11895.068947457237</c:v>
                </c:pt>
                <c:pt idx="1091">
                  <c:v>12296.779692486441</c:v>
                </c:pt>
                <c:pt idx="1094">
                  <c:v>12957.863017044774</c:v>
                </c:pt>
                <c:pt idx="1097">
                  <c:v>11387.394940246813</c:v>
                </c:pt>
                <c:pt idx="1100">
                  <c:v>11573.700351433876</c:v>
                </c:pt>
                <c:pt idx="1103">
                  <c:v>11339.948885080123</c:v>
                </c:pt>
                <c:pt idx="1106">
                  <c:v>12249.333637319753</c:v>
                </c:pt>
                <c:pt idx="1109">
                  <c:v>12168.991488313912</c:v>
                </c:pt>
                <c:pt idx="1112">
                  <c:v>12103.199300635612</c:v>
                </c:pt>
                <c:pt idx="1115">
                  <c:v>11701.488555606407</c:v>
                </c:pt>
                <c:pt idx="1118">
                  <c:v>11668.592461767257</c:v>
                </c:pt>
                <c:pt idx="1121">
                  <c:v>11082.474391143025</c:v>
                </c:pt>
                <c:pt idx="1124">
                  <c:v>11058.751363559679</c:v>
                </c:pt>
                <c:pt idx="1127">
                  <c:v>11025.855269720527</c:v>
                </c:pt>
                <c:pt idx="1130">
                  <c:v>10872.445952372622</c:v>
                </c:pt>
                <c:pt idx="1133">
                  <c:v>11025.855269720527</c:v>
                </c:pt>
                <c:pt idx="1136">
                  <c:v>10832.274877869701</c:v>
                </c:pt>
                <c:pt idx="1139">
                  <c:v>10832.274877869701</c:v>
                </c:pt>
                <c:pt idx="1142">
                  <c:v>11106.197418726371</c:v>
                </c:pt>
                <c:pt idx="1145">
                  <c:v>10631.419505355097</c:v>
                </c:pt>
                <c:pt idx="1148">
                  <c:v>10751.932728863856</c:v>
                </c:pt>
                <c:pt idx="1151">
                  <c:v>10510.906281846335</c:v>
                </c:pt>
                <c:pt idx="1154">
                  <c:v>10711.761654360937</c:v>
                </c:pt>
                <c:pt idx="1157">
                  <c:v>10905.34204621177</c:v>
                </c:pt>
                <c:pt idx="1160">
                  <c:v>11025.855269720527</c:v>
                </c:pt>
                <c:pt idx="1163">
                  <c:v>11226.710642235133</c:v>
                </c:pt>
                <c:pt idx="1166">
                  <c:v>10952.788101378463</c:v>
                </c:pt>
                <c:pt idx="1169">
                  <c:v>11460.462108588883</c:v>
                </c:pt>
                <c:pt idx="1172">
                  <c:v>11460.462108588883</c:v>
                </c:pt>
                <c:pt idx="1175">
                  <c:v>11460.462108588883</c:v>
                </c:pt>
                <c:pt idx="1178">
                  <c:v>11862.172853618089</c:v>
                </c:pt>
                <c:pt idx="1181">
                  <c:v>11862.172853618089</c:v>
                </c:pt>
                <c:pt idx="1184">
                  <c:v>11862.172853618089</c:v>
                </c:pt>
                <c:pt idx="1187">
                  <c:v>12103.199300635612</c:v>
                </c:pt>
                <c:pt idx="1190">
                  <c:v>12103.199300635612</c:v>
                </c:pt>
                <c:pt idx="1193">
                  <c:v>12103.199300635612</c:v>
                </c:pt>
                <c:pt idx="1196">
                  <c:v>11847.622892290547</c:v>
                </c:pt>
                <c:pt idx="1199">
                  <c:v>11847.622892290547</c:v>
                </c:pt>
                <c:pt idx="1202">
                  <c:v>12008.307190302225</c:v>
                </c:pt>
                <c:pt idx="1205">
                  <c:v>12008.307190302225</c:v>
                </c:pt>
                <c:pt idx="1208">
                  <c:v>12234.783675992208</c:v>
                </c:pt>
                <c:pt idx="1211">
                  <c:v>12234.783675992208</c:v>
                </c:pt>
                <c:pt idx="1214">
                  <c:v>12234.783675992208</c:v>
                </c:pt>
                <c:pt idx="1217">
                  <c:v>12234.783675992208</c:v>
                </c:pt>
                <c:pt idx="1220">
                  <c:v>12234.783675992208</c:v>
                </c:pt>
                <c:pt idx="1223">
                  <c:v>12234.783675992208</c:v>
                </c:pt>
                <c:pt idx="1226">
                  <c:v>12234.783675992208</c:v>
                </c:pt>
                <c:pt idx="1229">
                  <c:v>12234.783675992208</c:v>
                </c:pt>
                <c:pt idx="1232">
                  <c:v>12234.783675992208</c:v>
                </c:pt>
                <c:pt idx="1235">
                  <c:v>12234.783675992208</c:v>
                </c:pt>
                <c:pt idx="1238">
                  <c:v>12234.783675992208</c:v>
                </c:pt>
                <c:pt idx="1241">
                  <c:v>12103.199300635612</c:v>
                </c:pt>
                <c:pt idx="1244">
                  <c:v>11942.515002623926</c:v>
                </c:pt>
                <c:pt idx="1247">
                  <c:v>11942.515002623926</c:v>
                </c:pt>
                <c:pt idx="1250">
                  <c:v>12055.753245468917</c:v>
                </c:pt>
                <c:pt idx="1253">
                  <c:v>11654.042500439717</c:v>
                </c:pt>
                <c:pt idx="1256">
                  <c:v>11453.187127925112</c:v>
                </c:pt>
                <c:pt idx="1259">
                  <c:v>11413.016053422189</c:v>
                </c:pt>
                <c:pt idx="1262">
                  <c:v>11252.331755410511</c:v>
                </c:pt>
                <c:pt idx="1265">
                  <c:v>11212.160680907587</c:v>
                </c:pt>
                <c:pt idx="1268">
                  <c:v>10914.515112467567</c:v>
                </c:pt>
                <c:pt idx="1271">
                  <c:v>10994.857261473409</c:v>
                </c:pt>
                <c:pt idx="1274">
                  <c:v>11051.476382895908</c:v>
                </c:pt>
                <c:pt idx="1277">
                  <c:v>11106.197418726371</c:v>
                </c:pt>
                <c:pt idx="1280">
                  <c:v>11098.922438062602</c:v>
                </c:pt>
                <c:pt idx="1283">
                  <c:v>11139.093512565521</c:v>
                </c:pt>
                <c:pt idx="1286">
                  <c:v>11186.539567732214</c:v>
                </c:pt>
                <c:pt idx="1289">
                  <c:v>11266.881716738051</c:v>
                </c:pt>
                <c:pt idx="1292">
                  <c:v>11290.604744321399</c:v>
                </c:pt>
                <c:pt idx="1295">
                  <c:v>11507.908163755574</c:v>
                </c:pt>
                <c:pt idx="1298">
                  <c:v>11701.488555606405</c:v>
                </c:pt>
                <c:pt idx="1301">
                  <c:v>11701.488555606405</c:v>
                </c:pt>
                <c:pt idx="1304">
                  <c:v>11592.836845889315</c:v>
                </c:pt>
                <c:pt idx="1307">
                  <c:v>11507.908163755574</c:v>
                </c:pt>
                <c:pt idx="1310">
                  <c:v>11507.908163755574</c:v>
                </c:pt>
                <c:pt idx="1313">
                  <c:v>11347.223865743894</c:v>
                </c:pt>
                <c:pt idx="1316">
                  <c:v>10945.513120714688</c:v>
                </c:pt>
                <c:pt idx="1319">
                  <c:v>11299.777810577201</c:v>
                </c:pt>
                <c:pt idx="1322">
                  <c:v>11106.197418726371</c:v>
                </c:pt>
                <c:pt idx="1325">
                  <c:v>11299.777810577201</c:v>
                </c:pt>
                <c:pt idx="1328">
                  <c:v>11347.223865743894</c:v>
                </c:pt>
                <c:pt idx="1331">
                  <c:v>11139.093512565521</c:v>
                </c:pt>
                <c:pt idx="1334">
                  <c:v>11365.5699982555</c:v>
                </c:pt>
                <c:pt idx="1337">
                  <c:v>11639.492539112172</c:v>
                </c:pt>
                <c:pt idx="1340">
                  <c:v>11190.335738916274</c:v>
                </c:pt>
                <c:pt idx="1343">
                  <c:v>11190.335738916274</c:v>
                </c:pt>
                <c:pt idx="1346">
                  <c:v>11190.335738916274</c:v>
                </c:pt>
                <c:pt idx="1349">
                  <c:v>11270.677887922113</c:v>
                </c:pt>
                <c:pt idx="1352">
                  <c:v>11511.704334939637</c:v>
                </c:pt>
                <c:pt idx="1355">
                  <c:v>11592.04648394548</c:v>
                </c:pt>
                <c:pt idx="1358">
                  <c:v>11672.388632951317</c:v>
                </c:pt>
                <c:pt idx="1361">
                  <c:v>12059.549416652984</c:v>
                </c:pt>
                <c:pt idx="1364">
                  <c:v>11898.865118641299</c:v>
                </c:pt>
                <c:pt idx="1367">
                  <c:v>13264.681651740597</c:v>
                </c:pt>
                <c:pt idx="1370">
                  <c:v>13264.681651740597</c:v>
                </c:pt>
                <c:pt idx="1373">
                  <c:v>12943.313055717234</c:v>
                </c:pt>
                <c:pt idx="1376">
                  <c:v>12760.486454009882</c:v>
                </c:pt>
                <c:pt idx="1379">
                  <c:v>12391.67180281983</c:v>
                </c:pt>
                <c:pt idx="1382">
                  <c:v>12424.567896658973</c:v>
                </c:pt>
                <c:pt idx="1385">
                  <c:v>12207.2644772248</c:v>
                </c:pt>
                <c:pt idx="1388">
                  <c:v>12504.910045664814</c:v>
                </c:pt>
                <c:pt idx="1391">
                  <c:v>12384.396822156055</c:v>
                </c:pt>
                <c:pt idx="1394">
                  <c:v>12408.119849739403</c:v>
                </c:pt>
                <c:pt idx="1397">
                  <c:v>12103.199300635612</c:v>
                </c:pt>
                <c:pt idx="1400">
                  <c:v>11685.040508686832</c:v>
                </c:pt>
                <c:pt idx="1403">
                  <c:v>11517.081230011378</c:v>
                </c:pt>
                <c:pt idx="1406">
                  <c:v>11854.897872954314</c:v>
                </c:pt>
                <c:pt idx="1409">
                  <c:v>9443.8741685422738</c:v>
                </c:pt>
                <c:pt idx="1412">
                  <c:v>12410.017935331431</c:v>
                </c:pt>
                <c:pt idx="1415">
                  <c:v>12570.702233343112</c:v>
                </c:pt>
                <c:pt idx="1418">
                  <c:v>12490.360084337271</c:v>
                </c:pt>
                <c:pt idx="1421">
                  <c:v>12168.99148831391</c:v>
                </c:pt>
                <c:pt idx="1424">
                  <c:v>12168.99148831391</c:v>
                </c:pt>
                <c:pt idx="1427">
                  <c:v>12457.463990498121</c:v>
                </c:pt>
                <c:pt idx="1430">
                  <c:v>12651.044382348957</c:v>
                </c:pt>
                <c:pt idx="1433">
                  <c:v>12223.712524144374</c:v>
                </c:pt>
                <c:pt idx="1436">
                  <c:v>12296.779692486441</c:v>
                </c:pt>
                <c:pt idx="1439">
                  <c:v>12618.148288509808</c:v>
                </c:pt>
                <c:pt idx="1442">
                  <c:v>11299.777810577201</c:v>
                </c:pt>
                <c:pt idx="1445">
                  <c:v>11613.871425936795</c:v>
                </c:pt>
                <c:pt idx="1448">
                  <c:v>11734.384649445552</c:v>
                </c:pt>
                <c:pt idx="1451">
                  <c:v>11927.965041296386</c:v>
                </c:pt>
                <c:pt idx="1454">
                  <c:v>10113.464708240677</c:v>
                </c:pt>
                <c:pt idx="1457">
                  <c:v>11710.661621862208</c:v>
                </c:pt>
                <c:pt idx="1460">
                  <c:v>11951.688068879734</c:v>
                </c:pt>
                <c:pt idx="1463">
                  <c:v>12008.307190302225</c:v>
                </c:pt>
                <c:pt idx="1466">
                  <c:v>12088.649339308067</c:v>
                </c:pt>
                <c:pt idx="1469">
                  <c:v>12201.887582153055</c:v>
                </c:pt>
                <c:pt idx="1472">
                  <c:v>12121.545433147214</c:v>
                </c:pt>
                <c:pt idx="1475">
                  <c:v>12008.307190302225</c:v>
                </c:pt>
                <c:pt idx="1478">
                  <c:v>12161.716507650137</c:v>
                </c:pt>
                <c:pt idx="1481">
                  <c:v>11927.965041296386</c:v>
                </c:pt>
                <c:pt idx="1484">
                  <c:v>12128.82041381099</c:v>
                </c:pt>
                <c:pt idx="1487">
                  <c:v>11895.068947457237</c:v>
                </c:pt>
                <c:pt idx="1490">
                  <c:v>12048.478264805148</c:v>
                </c:pt>
                <c:pt idx="1493">
                  <c:v>12001.032209638455</c:v>
                </c:pt>
                <c:pt idx="1496">
                  <c:v>11927.965041296386</c:v>
                </c:pt>
                <c:pt idx="1499">
                  <c:v>12194.612601489287</c:v>
                </c:pt>
                <c:pt idx="1502">
                  <c:v>12234.783675992208</c:v>
                </c:pt>
                <c:pt idx="1505">
                  <c:v>12395.467974003885</c:v>
                </c:pt>
                <c:pt idx="1508">
                  <c:v>12716.83657002725</c:v>
                </c:pt>
                <c:pt idx="1511">
                  <c:v>11478.808241100491</c:v>
                </c:pt>
                <c:pt idx="1514">
                  <c:v>11478.808241100491</c:v>
                </c:pt>
                <c:pt idx="1517">
                  <c:v>11592.04648394548</c:v>
                </c:pt>
                <c:pt idx="1520">
                  <c:v>11025.855269720527</c:v>
                </c:pt>
                <c:pt idx="1523">
                  <c:v>11106.197418726371</c:v>
                </c:pt>
                <c:pt idx="1526">
                  <c:v>11507.908163755574</c:v>
                </c:pt>
                <c:pt idx="1529">
                  <c:v>12234.783675992208</c:v>
                </c:pt>
                <c:pt idx="1532">
                  <c:v>12234.783675992208</c:v>
                </c:pt>
                <c:pt idx="1535">
                  <c:v>12234.783675992208</c:v>
                </c:pt>
                <c:pt idx="1538">
                  <c:v>12315.125824998044</c:v>
                </c:pt>
                <c:pt idx="1541">
                  <c:v>12315.125824998044</c:v>
                </c:pt>
                <c:pt idx="1544">
                  <c:v>12315.125824998044</c:v>
                </c:pt>
                <c:pt idx="1547">
                  <c:v>12234.783675992208</c:v>
                </c:pt>
                <c:pt idx="1550">
                  <c:v>12234.783675992208</c:v>
                </c:pt>
                <c:pt idx="1553">
                  <c:v>12234.783675992208</c:v>
                </c:pt>
                <c:pt idx="1556">
                  <c:v>12395.467974003885</c:v>
                </c:pt>
                <c:pt idx="1559">
                  <c:v>12508.706216848879</c:v>
                </c:pt>
                <c:pt idx="1562">
                  <c:v>12508.706216848879</c:v>
                </c:pt>
                <c:pt idx="1565">
                  <c:v>12508.706216848879</c:v>
                </c:pt>
                <c:pt idx="1568">
                  <c:v>12508.706216848879</c:v>
                </c:pt>
                <c:pt idx="1571">
                  <c:v>12475.810123009729</c:v>
                </c:pt>
                <c:pt idx="1574">
                  <c:v>12475.810123009729</c:v>
                </c:pt>
                <c:pt idx="1577">
                  <c:v>12475.810123009729</c:v>
                </c:pt>
                <c:pt idx="1580">
                  <c:v>12315.125824998047</c:v>
                </c:pt>
                <c:pt idx="1583">
                  <c:v>12395.467974003885</c:v>
                </c:pt>
                <c:pt idx="1586">
                  <c:v>11913.415079968841</c:v>
                </c:pt>
                <c:pt idx="1589">
                  <c:v>11800.17683712385</c:v>
                </c:pt>
                <c:pt idx="1592">
                  <c:v>11639.492539112172</c:v>
                </c:pt>
                <c:pt idx="1595">
                  <c:v>11752.730781957163</c:v>
                </c:pt>
                <c:pt idx="1598">
                  <c:v>11752.730781957163</c:v>
                </c:pt>
                <c:pt idx="1601">
                  <c:v>11913.415079968841</c:v>
                </c:pt>
                <c:pt idx="1604">
                  <c:v>11800.176837123852</c:v>
                </c:pt>
                <c:pt idx="1607">
                  <c:v>11913.415079968841</c:v>
                </c:pt>
                <c:pt idx="1610">
                  <c:v>11880.518986129693</c:v>
                </c:pt>
                <c:pt idx="1613">
                  <c:v>12234.783675992208</c:v>
                </c:pt>
                <c:pt idx="1616">
                  <c:v>12459.741693208562</c:v>
                </c:pt>
                <c:pt idx="1619">
                  <c:v>12716.83657002725</c:v>
                </c:pt>
                <c:pt idx="1622">
                  <c:v>12957.863017044774</c:v>
                </c:pt>
                <c:pt idx="1625">
                  <c:v>12716.83657002725</c:v>
                </c:pt>
                <c:pt idx="1628">
                  <c:v>12844.624774199789</c:v>
                </c:pt>
                <c:pt idx="1631">
                  <c:v>12957.863017044774</c:v>
                </c:pt>
                <c:pt idx="1634">
                  <c:v>12830.074812872246</c:v>
                </c:pt>
                <c:pt idx="1637">
                  <c:v>12603.598327182262</c:v>
                </c:pt>
                <c:pt idx="1640">
                  <c:v>12636.494421021414</c:v>
                </c:pt>
                <c:pt idx="1643">
                  <c:v>12178.164554569712</c:v>
                </c:pt>
                <c:pt idx="1646">
                  <c:v>12154.441526986368</c:v>
                </c:pt>
                <c:pt idx="1649">
                  <c:v>12041.203284141378</c:v>
                </c:pt>
                <c:pt idx="1652">
                  <c:v>12234.783675992208</c:v>
                </c:pt>
                <c:pt idx="1655">
                  <c:v>12258.506703575553</c:v>
                </c:pt>
                <c:pt idx="1658">
                  <c:v>12716.83657002725</c:v>
                </c:pt>
                <c:pt idx="1661">
                  <c:v>12542.7588315004</c:v>
                </c:pt>
                <c:pt idx="1664">
                  <c:v>12587.351153248614</c:v>
                </c:pt>
                <c:pt idx="1667">
                  <c:v>13021.957992116972</c:v>
                </c:pt>
                <c:pt idx="1670">
                  <c:v>13059.275333201414</c:v>
                </c:pt>
                <c:pt idx="1673">
                  <c:v>13460.986078230624</c:v>
                </c:pt>
                <c:pt idx="1676">
                  <c:v>13460.986078230624</c:v>
                </c:pt>
                <c:pt idx="1679">
                  <c:v>12143.901819889667</c:v>
                </c:pt>
                <c:pt idx="1682">
                  <c:v>12315.125824998044</c:v>
                </c:pt>
                <c:pt idx="1685">
                  <c:v>12315.125824998044</c:v>
                </c:pt>
                <c:pt idx="1688">
                  <c:v>12315.125824998044</c:v>
                </c:pt>
                <c:pt idx="1691">
                  <c:v>12395.467974003885</c:v>
                </c:pt>
                <c:pt idx="1694">
                  <c:v>12716.83657002725</c:v>
                </c:pt>
                <c:pt idx="1697">
                  <c:v>12957.863017044774</c:v>
                </c:pt>
                <c:pt idx="1700">
                  <c:v>11913.415079968841</c:v>
                </c:pt>
                <c:pt idx="1703">
                  <c:v>11913.415079968841</c:v>
                </c:pt>
                <c:pt idx="1706">
                  <c:v>11913.415079968841</c:v>
                </c:pt>
                <c:pt idx="1709">
                  <c:v>11913.415079968841</c:v>
                </c:pt>
                <c:pt idx="1712">
                  <c:v>12074.099377980525</c:v>
                </c:pt>
                <c:pt idx="1715">
                  <c:v>11913.415079968841</c:v>
                </c:pt>
                <c:pt idx="1718">
                  <c:v>11913.415079968841</c:v>
                </c:pt>
                <c:pt idx="1721">
                  <c:v>12026.653322813832</c:v>
                </c:pt>
                <c:pt idx="1724">
                  <c:v>12026.653322813832</c:v>
                </c:pt>
                <c:pt idx="1727">
                  <c:v>11946.31117380799</c:v>
                </c:pt>
                <c:pt idx="1730">
                  <c:v>11946.31117380799</c:v>
                </c:pt>
                <c:pt idx="1733">
                  <c:v>12428.364067843037</c:v>
                </c:pt>
                <c:pt idx="1736">
                  <c:v>12428.364067843037</c:v>
                </c:pt>
                <c:pt idx="1739">
                  <c:v>12428.364067843037</c:v>
                </c:pt>
                <c:pt idx="1742">
                  <c:v>12556.152272015572</c:v>
                </c:pt>
                <c:pt idx="1745">
                  <c:v>12556.152272015572</c:v>
                </c:pt>
                <c:pt idx="1748">
                  <c:v>12669.390514860561</c:v>
                </c:pt>
                <c:pt idx="1751">
                  <c:v>12556.152272015572</c:v>
                </c:pt>
                <c:pt idx="1754">
                  <c:v>12556.152272015572</c:v>
                </c:pt>
                <c:pt idx="1757">
                  <c:v>12556.152272015572</c:v>
                </c:pt>
                <c:pt idx="1760">
                  <c:v>12556.152272015572</c:v>
                </c:pt>
                <c:pt idx="1763">
                  <c:v>12669.390514860561</c:v>
                </c:pt>
                <c:pt idx="1766">
                  <c:v>12669.390514860561</c:v>
                </c:pt>
                <c:pt idx="1769">
                  <c:v>12669.390514860561</c:v>
                </c:pt>
              </c:numCache>
            </c:numRef>
          </c:yVal>
        </c:ser>
        <c:dLbls/>
        <c:axId val="174188416"/>
        <c:axId val="175120384"/>
      </c:scatterChart>
      <c:valAx>
        <c:axId val="174188416"/>
        <c:scaling>
          <c:orientation val="maxMin"/>
          <c:max val="130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Station</a:t>
                </a:r>
                <a:r>
                  <a:rPr lang="en-GB" baseline="0"/>
                  <a:t> (metres)</a:t>
                </a:r>
              </a:p>
            </c:rich>
          </c:tx>
          <c:layout/>
        </c:title>
        <c:numFmt formatCode="#,##0" sourceLinked="0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5120384"/>
        <c:crosses val="autoZero"/>
        <c:crossBetween val="midCat"/>
        <c:majorUnit val="10"/>
      </c:valAx>
      <c:valAx>
        <c:axId val="175120384"/>
        <c:scaling>
          <c:orientation val="minMax"/>
          <c:max val="15000"/>
          <c:min val="0"/>
        </c:scaling>
        <c:axPos val="r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Tonnes</a:t>
                </a:r>
              </a:p>
            </c:rich>
          </c:tx>
          <c:layout/>
        </c:title>
        <c:numFmt formatCode="_-* #,##0_-;\-* #,##0_-;_-* &quot;-&quot;??_-;_-@_-" sourceLinked="1"/>
        <c:tickLblPos val="nextTo"/>
        <c:crossAx val="174188416"/>
        <c:crosses val="autoZero"/>
        <c:crossBetween val="midCat"/>
        <c:majorUnit val="2500"/>
      </c:valAx>
    </c:plotArea>
    <c:plotVisOnly val="1"/>
    <c:dispBlanksAs val="gap"/>
  </c:chart>
  <c:spPr>
    <a:solidFill>
      <a:srgbClr val="4F8DC1"/>
    </a:solidFill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DC8C7-B229-4188-9C7C-B8157B8162F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79C3AF5-45E2-4421-8F18-0FCBB8C1FCE4}">
      <dgm:prSet/>
      <dgm:spPr/>
      <dgm:t>
        <a:bodyPr/>
        <a:lstStyle/>
        <a:p>
          <a:pPr rtl="0"/>
          <a:r>
            <a:rPr lang="en-US" smtClean="0"/>
            <a:t>The concept of horizontal construction to install underground structures developed in mid-late 20</a:t>
          </a:r>
          <a:r>
            <a:rPr lang="en-US" baseline="30000" smtClean="0"/>
            <a:t>th</a:t>
          </a:r>
          <a:r>
            <a:rPr lang="en-US" smtClean="0"/>
            <a:t> century.</a:t>
          </a:r>
          <a:endParaRPr lang="en-GB"/>
        </a:p>
      </dgm:t>
    </dgm:pt>
    <dgm:pt modelId="{903AD964-A8C4-460A-81D2-BBFF7A47A7E2}" type="parTrans" cxnId="{E14948EC-5130-4468-A242-533E728FA75A}">
      <dgm:prSet/>
      <dgm:spPr/>
      <dgm:t>
        <a:bodyPr/>
        <a:lstStyle/>
        <a:p>
          <a:endParaRPr lang="en-GB"/>
        </a:p>
      </dgm:t>
    </dgm:pt>
    <dgm:pt modelId="{22B7D315-C021-457B-AE5C-5D43ED6121A4}" type="sibTrans" cxnId="{E14948EC-5130-4468-A242-533E728FA75A}">
      <dgm:prSet/>
      <dgm:spPr/>
      <dgm:t>
        <a:bodyPr/>
        <a:lstStyle/>
        <a:p>
          <a:endParaRPr lang="en-GB"/>
        </a:p>
      </dgm:t>
    </dgm:pt>
    <dgm:pt modelId="{F9B214AF-F799-4B1F-A45C-ECD7AC26DE90}">
      <dgm:prSet/>
      <dgm:spPr/>
      <dgm:t>
        <a:bodyPr/>
        <a:lstStyle/>
        <a:p>
          <a:pPr rtl="0"/>
          <a:r>
            <a:rPr lang="en-US" dirty="0" smtClean="0"/>
            <a:t>The work is characterized by off-line construction of the  permanent structure elements with a relatively short period of  installation and minimal disruption to surface facilities.</a:t>
          </a:r>
          <a:endParaRPr lang="en-GB" dirty="0"/>
        </a:p>
      </dgm:t>
    </dgm:pt>
    <dgm:pt modelId="{25AD95A5-EFD9-4B29-B115-C932EAE69818}" type="parTrans" cxnId="{D5B45EB0-FD26-422F-BB3A-DC6F16873EE4}">
      <dgm:prSet/>
      <dgm:spPr/>
      <dgm:t>
        <a:bodyPr/>
        <a:lstStyle/>
        <a:p>
          <a:endParaRPr lang="en-GB"/>
        </a:p>
      </dgm:t>
    </dgm:pt>
    <dgm:pt modelId="{D7E8A161-154A-49A5-8EFA-D88B4267AAA1}" type="sibTrans" cxnId="{D5B45EB0-FD26-422F-BB3A-DC6F16873EE4}">
      <dgm:prSet/>
      <dgm:spPr/>
      <dgm:t>
        <a:bodyPr/>
        <a:lstStyle/>
        <a:p>
          <a:endParaRPr lang="en-GB"/>
        </a:p>
      </dgm:t>
    </dgm:pt>
    <dgm:pt modelId="{60CB8CB9-2B62-471E-9318-6303EB570BC0}" type="pres">
      <dgm:prSet presAssocID="{494DC8C7-B229-4188-9C7C-B8157B8162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FB90F2D-14EA-4378-ACB1-DC4D747D65E0}" type="pres">
      <dgm:prSet presAssocID="{679C3AF5-45E2-4421-8F18-0FCBB8C1FCE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CE8F0B-04BB-4805-951C-4594C931D6A2}" type="pres">
      <dgm:prSet presAssocID="{22B7D315-C021-457B-AE5C-5D43ED6121A4}" presName="spacer" presStyleCnt="0"/>
      <dgm:spPr/>
    </dgm:pt>
    <dgm:pt modelId="{635C4323-491B-48C2-99AE-BA717F53081E}" type="pres">
      <dgm:prSet presAssocID="{F9B214AF-F799-4B1F-A45C-ECD7AC26DE9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F1AF37-B170-4CFF-9BA4-E9BC02FF10A3}" type="presOf" srcId="{F9B214AF-F799-4B1F-A45C-ECD7AC26DE90}" destId="{635C4323-491B-48C2-99AE-BA717F53081E}" srcOrd="0" destOrd="0" presId="urn:microsoft.com/office/officeart/2005/8/layout/vList2"/>
    <dgm:cxn modelId="{E14948EC-5130-4468-A242-533E728FA75A}" srcId="{494DC8C7-B229-4188-9C7C-B8157B8162FB}" destId="{679C3AF5-45E2-4421-8F18-0FCBB8C1FCE4}" srcOrd="0" destOrd="0" parTransId="{903AD964-A8C4-460A-81D2-BBFF7A47A7E2}" sibTransId="{22B7D315-C021-457B-AE5C-5D43ED6121A4}"/>
    <dgm:cxn modelId="{D5B45EB0-FD26-422F-BB3A-DC6F16873EE4}" srcId="{494DC8C7-B229-4188-9C7C-B8157B8162FB}" destId="{F9B214AF-F799-4B1F-A45C-ECD7AC26DE90}" srcOrd="1" destOrd="0" parTransId="{25AD95A5-EFD9-4B29-B115-C932EAE69818}" sibTransId="{D7E8A161-154A-49A5-8EFA-D88B4267AAA1}"/>
    <dgm:cxn modelId="{1A1478DE-F073-44D6-BC5F-E9A3BEC9226D}" type="presOf" srcId="{679C3AF5-45E2-4421-8F18-0FCBB8C1FCE4}" destId="{AFB90F2D-14EA-4378-ACB1-DC4D747D65E0}" srcOrd="0" destOrd="0" presId="urn:microsoft.com/office/officeart/2005/8/layout/vList2"/>
    <dgm:cxn modelId="{CFF83D87-05C6-4AB3-B7CF-5295301A7F8B}" type="presOf" srcId="{494DC8C7-B229-4188-9C7C-B8157B8162FB}" destId="{60CB8CB9-2B62-471E-9318-6303EB570BC0}" srcOrd="0" destOrd="0" presId="urn:microsoft.com/office/officeart/2005/8/layout/vList2"/>
    <dgm:cxn modelId="{37173B7D-14B4-4AA1-B95D-F07F5A6B4E35}" type="presParOf" srcId="{60CB8CB9-2B62-471E-9318-6303EB570BC0}" destId="{AFB90F2D-14EA-4378-ACB1-DC4D747D65E0}" srcOrd="0" destOrd="0" presId="urn:microsoft.com/office/officeart/2005/8/layout/vList2"/>
    <dgm:cxn modelId="{C7B2EDCA-B63C-4D90-B34B-54D6D84D2A3A}" type="presParOf" srcId="{60CB8CB9-2B62-471E-9318-6303EB570BC0}" destId="{30CE8F0B-04BB-4805-951C-4594C931D6A2}" srcOrd="1" destOrd="0" presId="urn:microsoft.com/office/officeart/2005/8/layout/vList2"/>
    <dgm:cxn modelId="{7B974560-8B21-4244-9A5A-94DBBE1FA40E}" type="presParOf" srcId="{60CB8CB9-2B62-471E-9318-6303EB570BC0}" destId="{635C4323-491B-48C2-99AE-BA717F5308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16C1B8-D6EB-4F1B-B964-AFDB8608EF6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8231A10-B2FB-4785-81B9-5824E54D13FB}">
      <dgm:prSet/>
      <dgm:spPr/>
      <dgm:t>
        <a:bodyPr/>
        <a:lstStyle/>
        <a:p>
          <a:pPr rtl="0"/>
          <a:r>
            <a:rPr lang="en-GB" smtClean="0"/>
            <a:t>Integrated structural solutions facilitate greater structural lengths and spans</a:t>
          </a:r>
          <a:endParaRPr lang="en-GB"/>
        </a:p>
      </dgm:t>
    </dgm:pt>
    <dgm:pt modelId="{B0E518CE-0BDE-4AD6-BBD6-E0C77EEC3528}" type="parTrans" cxnId="{BB8EC1A7-2F1C-42FD-807F-3B620D07FFE0}">
      <dgm:prSet/>
      <dgm:spPr/>
      <dgm:t>
        <a:bodyPr/>
        <a:lstStyle/>
        <a:p>
          <a:endParaRPr lang="en-GB"/>
        </a:p>
      </dgm:t>
    </dgm:pt>
    <dgm:pt modelId="{B5F919C9-19C6-41D6-A1CF-D38B5C5D13F5}" type="sibTrans" cxnId="{BB8EC1A7-2F1C-42FD-807F-3B620D07FFE0}">
      <dgm:prSet/>
      <dgm:spPr/>
      <dgm:t>
        <a:bodyPr/>
        <a:lstStyle/>
        <a:p>
          <a:endParaRPr lang="en-GB"/>
        </a:p>
      </dgm:t>
    </dgm:pt>
    <dgm:pt modelId="{5F452564-0624-42F9-877F-AFC5ADF791E7}">
      <dgm:prSet/>
      <dgm:spPr/>
      <dgm:t>
        <a:bodyPr/>
        <a:lstStyle/>
        <a:p>
          <a:pPr rtl="0"/>
          <a:r>
            <a:rPr lang="en-GB" smtClean="0"/>
            <a:t>A cost effective approach</a:t>
          </a:r>
          <a:endParaRPr lang="en-GB"/>
        </a:p>
      </dgm:t>
    </dgm:pt>
    <dgm:pt modelId="{7C1A7374-0E08-4EA1-BB1F-6925132FE070}" type="parTrans" cxnId="{0456E0A4-02DC-4039-A023-B8AA177EE4B0}">
      <dgm:prSet/>
      <dgm:spPr/>
      <dgm:t>
        <a:bodyPr/>
        <a:lstStyle/>
        <a:p>
          <a:endParaRPr lang="en-GB"/>
        </a:p>
      </dgm:t>
    </dgm:pt>
    <dgm:pt modelId="{E5928FF4-28EA-4AC3-A077-C0E2F6EFF0E3}" type="sibTrans" cxnId="{0456E0A4-02DC-4039-A023-B8AA177EE4B0}">
      <dgm:prSet/>
      <dgm:spPr/>
      <dgm:t>
        <a:bodyPr/>
        <a:lstStyle/>
        <a:p>
          <a:endParaRPr lang="en-GB"/>
        </a:p>
      </dgm:t>
    </dgm:pt>
    <dgm:pt modelId="{A5334E99-3DBF-46DC-921B-F40C2DBDFF2E}">
      <dgm:prSet/>
      <dgm:spPr/>
      <dgm:t>
        <a:bodyPr/>
        <a:lstStyle/>
        <a:p>
          <a:pPr rtl="0"/>
          <a:r>
            <a:rPr lang="en-GB" smtClean="0"/>
            <a:t>Continuous structural ground support reduces risk</a:t>
          </a:r>
          <a:endParaRPr lang="en-GB"/>
        </a:p>
      </dgm:t>
    </dgm:pt>
    <dgm:pt modelId="{09B488D5-42D7-43F5-B37E-911F1734D4DD}" type="parTrans" cxnId="{25E4D88B-E4BB-4596-ADDB-467AC8F4DFA3}">
      <dgm:prSet/>
      <dgm:spPr/>
      <dgm:t>
        <a:bodyPr/>
        <a:lstStyle/>
        <a:p>
          <a:endParaRPr lang="en-GB"/>
        </a:p>
      </dgm:t>
    </dgm:pt>
    <dgm:pt modelId="{3684FC98-4F95-43DC-A0B0-F90D1FFC50A7}" type="sibTrans" cxnId="{25E4D88B-E4BB-4596-ADDB-467AC8F4DFA3}">
      <dgm:prSet/>
      <dgm:spPr/>
      <dgm:t>
        <a:bodyPr/>
        <a:lstStyle/>
        <a:p>
          <a:endParaRPr lang="en-GB"/>
        </a:p>
      </dgm:t>
    </dgm:pt>
    <dgm:pt modelId="{35A0A2E1-C16A-4C16-A14D-408DDC4383FD}">
      <dgm:prSet/>
      <dgm:spPr/>
      <dgm:t>
        <a:bodyPr/>
        <a:lstStyle/>
        <a:p>
          <a:pPr rtl="0"/>
          <a:r>
            <a:rPr lang="en-GB" dirty="0" smtClean="0"/>
            <a:t>Applicable to Underpasses, Metro Stations and Launch Boxes</a:t>
          </a:r>
          <a:endParaRPr lang="en-GB" dirty="0"/>
        </a:p>
      </dgm:t>
    </dgm:pt>
    <dgm:pt modelId="{C8C86618-6A9C-48ED-96EF-6C61D59C9F4C}" type="parTrans" cxnId="{899FFAC7-D9C5-437E-8E50-D29AD36C59F5}">
      <dgm:prSet/>
      <dgm:spPr/>
      <dgm:t>
        <a:bodyPr/>
        <a:lstStyle/>
        <a:p>
          <a:endParaRPr lang="en-GB"/>
        </a:p>
      </dgm:t>
    </dgm:pt>
    <dgm:pt modelId="{F3CD73A3-4B37-4B61-8E8B-D5B86EA188CD}" type="sibTrans" cxnId="{899FFAC7-D9C5-437E-8E50-D29AD36C59F5}">
      <dgm:prSet/>
      <dgm:spPr/>
      <dgm:t>
        <a:bodyPr/>
        <a:lstStyle/>
        <a:p>
          <a:endParaRPr lang="en-GB"/>
        </a:p>
      </dgm:t>
    </dgm:pt>
    <dgm:pt modelId="{E0123030-8EB6-4044-8F37-852D547AF5BF}">
      <dgm:prSet/>
      <dgm:spPr/>
      <dgm:t>
        <a:bodyPr/>
        <a:lstStyle/>
        <a:p>
          <a:pPr rtl="0"/>
          <a:r>
            <a:rPr lang="en-GB" dirty="0" smtClean="0"/>
            <a:t>Early engagement is vital to realise full benefits</a:t>
          </a:r>
          <a:endParaRPr lang="en-GB" dirty="0"/>
        </a:p>
      </dgm:t>
    </dgm:pt>
    <dgm:pt modelId="{4064E835-3D64-4EAD-823F-847159156368}" type="parTrans" cxnId="{2340C40D-F898-48D5-9A2C-485C8EDC0A8E}">
      <dgm:prSet/>
      <dgm:spPr/>
      <dgm:t>
        <a:bodyPr/>
        <a:lstStyle/>
        <a:p>
          <a:endParaRPr lang="en-GB"/>
        </a:p>
      </dgm:t>
    </dgm:pt>
    <dgm:pt modelId="{F45F1ABD-C2B3-4164-8F8E-6036C3B7C6E2}" type="sibTrans" cxnId="{2340C40D-F898-48D5-9A2C-485C8EDC0A8E}">
      <dgm:prSet/>
      <dgm:spPr/>
      <dgm:t>
        <a:bodyPr/>
        <a:lstStyle/>
        <a:p>
          <a:endParaRPr lang="en-GB"/>
        </a:p>
      </dgm:t>
    </dgm:pt>
    <dgm:pt modelId="{AB731D9F-BD60-4501-A34F-FD60DB382708}" type="pres">
      <dgm:prSet presAssocID="{F716C1B8-D6EB-4F1B-B964-AFDB8608EF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2998E4-9F1E-4D62-83CD-DF866342F7BA}" type="pres">
      <dgm:prSet presAssocID="{28231A10-B2FB-4785-81B9-5824E54D13F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1544CD-F478-4691-B74E-AA6B152D0FFE}" type="pres">
      <dgm:prSet presAssocID="{B5F919C9-19C6-41D6-A1CF-D38B5C5D13F5}" presName="spacer" presStyleCnt="0"/>
      <dgm:spPr/>
    </dgm:pt>
    <dgm:pt modelId="{078BDC4E-0B5C-4840-BCE4-8DAA3A3BCABA}" type="pres">
      <dgm:prSet presAssocID="{5F452564-0624-42F9-877F-AFC5ADF791E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E329F0-4B6F-4D2A-8C00-400D56CBA521}" type="pres">
      <dgm:prSet presAssocID="{E5928FF4-28EA-4AC3-A077-C0E2F6EFF0E3}" presName="spacer" presStyleCnt="0"/>
      <dgm:spPr/>
    </dgm:pt>
    <dgm:pt modelId="{5502E234-5578-4978-B500-49EEB37BDE74}" type="pres">
      <dgm:prSet presAssocID="{A5334E99-3DBF-46DC-921B-F40C2DBDFF2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FD53D2-CA64-4EA8-A882-893EE0EA6BBE}" type="pres">
      <dgm:prSet presAssocID="{3684FC98-4F95-43DC-A0B0-F90D1FFC50A7}" presName="spacer" presStyleCnt="0"/>
      <dgm:spPr/>
    </dgm:pt>
    <dgm:pt modelId="{C072B16C-055A-4650-B8A7-B7BAAC61FF81}" type="pres">
      <dgm:prSet presAssocID="{35A0A2E1-C16A-4C16-A14D-408DDC4383FD}" presName="parentText" presStyleLbl="node1" presStyleIdx="3" presStyleCnt="5" custLinFactNeighborY="364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B8A762-752E-422E-B5DF-B33361A5D72B}" type="pres">
      <dgm:prSet presAssocID="{F3CD73A3-4B37-4B61-8E8B-D5B86EA188CD}" presName="spacer" presStyleCnt="0"/>
      <dgm:spPr/>
    </dgm:pt>
    <dgm:pt modelId="{8F1AD4AC-0705-4582-8229-6FE1949CEFE7}" type="pres">
      <dgm:prSet presAssocID="{E0123030-8EB6-4044-8F37-852D547AF5B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664E12-FDCB-456A-ADC8-673891E374F8}" type="presOf" srcId="{28231A10-B2FB-4785-81B9-5824E54D13FB}" destId="{392998E4-9F1E-4D62-83CD-DF866342F7BA}" srcOrd="0" destOrd="0" presId="urn:microsoft.com/office/officeart/2005/8/layout/vList2"/>
    <dgm:cxn modelId="{63995A63-DEF9-459A-BC40-7C9BD663B2BE}" type="presOf" srcId="{35A0A2E1-C16A-4C16-A14D-408DDC4383FD}" destId="{C072B16C-055A-4650-B8A7-B7BAAC61FF81}" srcOrd="0" destOrd="0" presId="urn:microsoft.com/office/officeart/2005/8/layout/vList2"/>
    <dgm:cxn modelId="{8E86D000-79BE-46F4-9AC8-B581F17B9619}" type="presOf" srcId="{E0123030-8EB6-4044-8F37-852D547AF5BF}" destId="{8F1AD4AC-0705-4582-8229-6FE1949CEFE7}" srcOrd="0" destOrd="0" presId="urn:microsoft.com/office/officeart/2005/8/layout/vList2"/>
    <dgm:cxn modelId="{EBD028B3-CDB8-4C84-97F8-AC85C03A87A1}" type="presOf" srcId="{F716C1B8-D6EB-4F1B-B964-AFDB8608EF63}" destId="{AB731D9F-BD60-4501-A34F-FD60DB382708}" srcOrd="0" destOrd="0" presId="urn:microsoft.com/office/officeart/2005/8/layout/vList2"/>
    <dgm:cxn modelId="{2340C40D-F898-48D5-9A2C-485C8EDC0A8E}" srcId="{F716C1B8-D6EB-4F1B-B964-AFDB8608EF63}" destId="{E0123030-8EB6-4044-8F37-852D547AF5BF}" srcOrd="4" destOrd="0" parTransId="{4064E835-3D64-4EAD-823F-847159156368}" sibTransId="{F45F1ABD-C2B3-4164-8F8E-6036C3B7C6E2}"/>
    <dgm:cxn modelId="{899FFAC7-D9C5-437E-8E50-D29AD36C59F5}" srcId="{F716C1B8-D6EB-4F1B-B964-AFDB8608EF63}" destId="{35A0A2E1-C16A-4C16-A14D-408DDC4383FD}" srcOrd="3" destOrd="0" parTransId="{C8C86618-6A9C-48ED-96EF-6C61D59C9F4C}" sibTransId="{F3CD73A3-4B37-4B61-8E8B-D5B86EA188CD}"/>
    <dgm:cxn modelId="{1E8A0595-7ACB-4078-9388-520C59437F99}" type="presOf" srcId="{A5334E99-3DBF-46DC-921B-F40C2DBDFF2E}" destId="{5502E234-5578-4978-B500-49EEB37BDE74}" srcOrd="0" destOrd="0" presId="urn:microsoft.com/office/officeart/2005/8/layout/vList2"/>
    <dgm:cxn modelId="{BB8EC1A7-2F1C-42FD-807F-3B620D07FFE0}" srcId="{F716C1B8-D6EB-4F1B-B964-AFDB8608EF63}" destId="{28231A10-B2FB-4785-81B9-5824E54D13FB}" srcOrd="0" destOrd="0" parTransId="{B0E518CE-0BDE-4AD6-BBD6-E0C77EEC3528}" sibTransId="{B5F919C9-19C6-41D6-A1CF-D38B5C5D13F5}"/>
    <dgm:cxn modelId="{0456E0A4-02DC-4039-A023-B8AA177EE4B0}" srcId="{F716C1B8-D6EB-4F1B-B964-AFDB8608EF63}" destId="{5F452564-0624-42F9-877F-AFC5ADF791E7}" srcOrd="1" destOrd="0" parTransId="{7C1A7374-0E08-4EA1-BB1F-6925132FE070}" sibTransId="{E5928FF4-28EA-4AC3-A077-C0E2F6EFF0E3}"/>
    <dgm:cxn modelId="{25E4D88B-E4BB-4596-ADDB-467AC8F4DFA3}" srcId="{F716C1B8-D6EB-4F1B-B964-AFDB8608EF63}" destId="{A5334E99-3DBF-46DC-921B-F40C2DBDFF2E}" srcOrd="2" destOrd="0" parTransId="{09B488D5-42D7-43F5-B37E-911F1734D4DD}" sibTransId="{3684FC98-4F95-43DC-A0B0-F90D1FFC50A7}"/>
    <dgm:cxn modelId="{0D42E517-2AC7-48A4-B51E-217E297EF3C0}" type="presOf" srcId="{5F452564-0624-42F9-877F-AFC5ADF791E7}" destId="{078BDC4E-0B5C-4840-BCE4-8DAA3A3BCABA}" srcOrd="0" destOrd="0" presId="urn:microsoft.com/office/officeart/2005/8/layout/vList2"/>
    <dgm:cxn modelId="{12545529-C7F7-4CA0-BDBB-9E0CABCE35CB}" type="presParOf" srcId="{AB731D9F-BD60-4501-A34F-FD60DB382708}" destId="{392998E4-9F1E-4D62-83CD-DF866342F7BA}" srcOrd="0" destOrd="0" presId="urn:microsoft.com/office/officeart/2005/8/layout/vList2"/>
    <dgm:cxn modelId="{70CF113A-DBE9-44D3-AABC-69223ECE258E}" type="presParOf" srcId="{AB731D9F-BD60-4501-A34F-FD60DB382708}" destId="{ED1544CD-F478-4691-B74E-AA6B152D0FFE}" srcOrd="1" destOrd="0" presId="urn:microsoft.com/office/officeart/2005/8/layout/vList2"/>
    <dgm:cxn modelId="{1E6CCDE7-6885-49BB-9088-0320CB04DE91}" type="presParOf" srcId="{AB731D9F-BD60-4501-A34F-FD60DB382708}" destId="{078BDC4E-0B5C-4840-BCE4-8DAA3A3BCABA}" srcOrd="2" destOrd="0" presId="urn:microsoft.com/office/officeart/2005/8/layout/vList2"/>
    <dgm:cxn modelId="{6AD679F4-A430-4192-A482-9D46EA198944}" type="presParOf" srcId="{AB731D9F-BD60-4501-A34F-FD60DB382708}" destId="{E4E329F0-4B6F-4D2A-8C00-400D56CBA521}" srcOrd="3" destOrd="0" presId="urn:microsoft.com/office/officeart/2005/8/layout/vList2"/>
    <dgm:cxn modelId="{D1C3B7AD-1D0C-4A0F-A4D6-F40AC9C625CE}" type="presParOf" srcId="{AB731D9F-BD60-4501-A34F-FD60DB382708}" destId="{5502E234-5578-4978-B500-49EEB37BDE74}" srcOrd="4" destOrd="0" presId="urn:microsoft.com/office/officeart/2005/8/layout/vList2"/>
    <dgm:cxn modelId="{9E36314D-A864-47FD-B967-3037EA684F1C}" type="presParOf" srcId="{AB731D9F-BD60-4501-A34F-FD60DB382708}" destId="{0AFD53D2-CA64-4EA8-A882-893EE0EA6BBE}" srcOrd="5" destOrd="0" presId="urn:microsoft.com/office/officeart/2005/8/layout/vList2"/>
    <dgm:cxn modelId="{564D2AE8-48D6-4C58-A406-02CBC7BB4097}" type="presParOf" srcId="{AB731D9F-BD60-4501-A34F-FD60DB382708}" destId="{C072B16C-055A-4650-B8A7-B7BAAC61FF81}" srcOrd="6" destOrd="0" presId="urn:microsoft.com/office/officeart/2005/8/layout/vList2"/>
    <dgm:cxn modelId="{02F4697D-5587-4457-B905-633117FA0EB3}" type="presParOf" srcId="{AB731D9F-BD60-4501-A34F-FD60DB382708}" destId="{62B8A762-752E-422E-B5DF-B33361A5D72B}" srcOrd="7" destOrd="0" presId="urn:microsoft.com/office/officeart/2005/8/layout/vList2"/>
    <dgm:cxn modelId="{01EB166C-963A-4EB5-A4B1-92AF93579F63}" type="presParOf" srcId="{AB731D9F-BD60-4501-A34F-FD60DB382708}" destId="{8F1AD4AC-0705-4582-8229-6FE1949CEFE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6522B6-8EBF-42F3-AF24-4EA0DADDDEE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3EC88665-1910-478F-9814-3F39D856BFF9}">
      <dgm:prSet/>
      <dgm:spPr/>
      <dgm:t>
        <a:bodyPr/>
        <a:lstStyle/>
        <a:p>
          <a:pPr rtl="0"/>
          <a:r>
            <a:rPr lang="en-GB" smtClean="0"/>
            <a:t>A patented approach which builds on proven horizontal jacked installation techniques </a:t>
          </a:r>
          <a:endParaRPr lang="en-GB"/>
        </a:p>
      </dgm:t>
    </dgm:pt>
    <dgm:pt modelId="{DD540A92-5326-439F-BF58-4F29232572DB}" type="parTrans" cxnId="{AC836817-BECA-46AD-8018-32F1DB03E732}">
      <dgm:prSet/>
      <dgm:spPr/>
      <dgm:t>
        <a:bodyPr/>
        <a:lstStyle/>
        <a:p>
          <a:endParaRPr lang="en-GB"/>
        </a:p>
      </dgm:t>
    </dgm:pt>
    <dgm:pt modelId="{4710B348-FC87-4E59-837B-ED1472AAD4D2}" type="sibTrans" cxnId="{AC836817-BECA-46AD-8018-32F1DB03E732}">
      <dgm:prSet/>
      <dgm:spPr/>
      <dgm:t>
        <a:bodyPr/>
        <a:lstStyle/>
        <a:p>
          <a:endParaRPr lang="en-GB"/>
        </a:p>
      </dgm:t>
    </dgm:pt>
    <dgm:pt modelId="{4924FDE4-0BC6-49E7-97B4-94A8448C0558}">
      <dgm:prSet/>
      <dgm:spPr/>
      <dgm:t>
        <a:bodyPr/>
        <a:lstStyle/>
        <a:p>
          <a:pPr rtl="0"/>
          <a:r>
            <a:rPr lang="en-GB" smtClean="0"/>
            <a:t>Based on the installation of a slide path within access tunnels or boxes. </a:t>
          </a:r>
          <a:endParaRPr lang="en-GB"/>
        </a:p>
      </dgm:t>
    </dgm:pt>
    <dgm:pt modelId="{4423D73F-8756-4749-BA36-00314E42B728}" type="parTrans" cxnId="{41028B98-715B-403F-BDB7-F83C09DBB374}">
      <dgm:prSet/>
      <dgm:spPr/>
      <dgm:t>
        <a:bodyPr/>
        <a:lstStyle/>
        <a:p>
          <a:endParaRPr lang="en-GB"/>
        </a:p>
      </dgm:t>
    </dgm:pt>
    <dgm:pt modelId="{00CCA4B7-1763-4B6D-9D5D-3142DC7A3776}" type="sibTrans" cxnId="{41028B98-715B-403F-BDB7-F83C09DBB374}">
      <dgm:prSet/>
      <dgm:spPr/>
      <dgm:t>
        <a:bodyPr/>
        <a:lstStyle/>
        <a:p>
          <a:endParaRPr lang="en-GB"/>
        </a:p>
      </dgm:t>
    </dgm:pt>
    <dgm:pt modelId="{A656C991-FF86-4DB7-90FB-D40C69A5A9D2}">
      <dgm:prSet/>
      <dgm:spPr/>
      <dgm:t>
        <a:bodyPr/>
        <a:lstStyle/>
        <a:p>
          <a:pPr rtl="0"/>
          <a:r>
            <a:rPr lang="en-GB" smtClean="0"/>
            <a:t>Deck units are  jacked in along the slide path as excavation takes place in a compartmentalized shield fixed to the leading unit.</a:t>
          </a:r>
          <a:endParaRPr lang="en-GB"/>
        </a:p>
      </dgm:t>
    </dgm:pt>
    <dgm:pt modelId="{99A8ECC7-CA6C-46C4-A7AA-AFDE1BEC8297}" type="parTrans" cxnId="{C9618C43-B84B-46E3-9974-14B4335FC9CD}">
      <dgm:prSet/>
      <dgm:spPr/>
      <dgm:t>
        <a:bodyPr/>
        <a:lstStyle/>
        <a:p>
          <a:endParaRPr lang="en-GB"/>
        </a:p>
      </dgm:t>
    </dgm:pt>
    <dgm:pt modelId="{67397250-A4C7-468C-AB77-6675D3BE5558}" type="sibTrans" cxnId="{C9618C43-B84B-46E3-9974-14B4335FC9CD}">
      <dgm:prSet/>
      <dgm:spPr/>
      <dgm:t>
        <a:bodyPr/>
        <a:lstStyle/>
        <a:p>
          <a:endParaRPr lang="en-GB"/>
        </a:p>
      </dgm:t>
    </dgm:pt>
    <dgm:pt modelId="{9B05BDEE-7BD1-443F-A4D2-E0AD97601A46}" type="pres">
      <dgm:prSet presAssocID="{C36522B6-8EBF-42F3-AF24-4EA0DADDDE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C8B8498-9E0E-4077-9FA2-0F2C86BCC1D9}" type="pres">
      <dgm:prSet presAssocID="{3EC88665-1910-478F-9814-3F39D856BF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EED7A4-4D3C-4E53-AD1E-D49B7369D057}" type="pres">
      <dgm:prSet presAssocID="{4710B348-FC87-4E59-837B-ED1472AAD4D2}" presName="spacer" presStyleCnt="0"/>
      <dgm:spPr/>
    </dgm:pt>
    <dgm:pt modelId="{ECD7EDF9-AE00-4D50-976E-4BEA4BE93246}" type="pres">
      <dgm:prSet presAssocID="{4924FDE4-0BC6-49E7-97B4-94A8448C055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02C0E7-A5BA-4C9F-9630-1F5B98F74658}" type="pres">
      <dgm:prSet presAssocID="{00CCA4B7-1763-4B6D-9D5D-3142DC7A3776}" presName="spacer" presStyleCnt="0"/>
      <dgm:spPr/>
    </dgm:pt>
    <dgm:pt modelId="{C1A8A6EA-CC2C-41A9-9E8D-A007C3CAA6CD}" type="pres">
      <dgm:prSet presAssocID="{A656C991-FF86-4DB7-90FB-D40C69A5A9D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618C43-B84B-46E3-9974-14B4335FC9CD}" srcId="{C36522B6-8EBF-42F3-AF24-4EA0DADDDEEE}" destId="{A656C991-FF86-4DB7-90FB-D40C69A5A9D2}" srcOrd="2" destOrd="0" parTransId="{99A8ECC7-CA6C-46C4-A7AA-AFDE1BEC8297}" sibTransId="{67397250-A4C7-468C-AB77-6675D3BE5558}"/>
    <dgm:cxn modelId="{B970662B-B37D-418D-97FA-9DE95C91B99D}" type="presOf" srcId="{C36522B6-8EBF-42F3-AF24-4EA0DADDDEEE}" destId="{9B05BDEE-7BD1-443F-A4D2-E0AD97601A46}" srcOrd="0" destOrd="0" presId="urn:microsoft.com/office/officeart/2005/8/layout/vList2"/>
    <dgm:cxn modelId="{E6AFF4CD-F435-427E-AA8D-0C9B32911F94}" type="presOf" srcId="{3EC88665-1910-478F-9814-3F39D856BFF9}" destId="{1C8B8498-9E0E-4077-9FA2-0F2C86BCC1D9}" srcOrd="0" destOrd="0" presId="urn:microsoft.com/office/officeart/2005/8/layout/vList2"/>
    <dgm:cxn modelId="{F89503DE-E1AD-4687-A32E-B9CC14652103}" type="presOf" srcId="{4924FDE4-0BC6-49E7-97B4-94A8448C0558}" destId="{ECD7EDF9-AE00-4D50-976E-4BEA4BE93246}" srcOrd="0" destOrd="0" presId="urn:microsoft.com/office/officeart/2005/8/layout/vList2"/>
    <dgm:cxn modelId="{FD68573E-7E78-4A05-ADD0-46331FC4CA87}" type="presOf" srcId="{A656C991-FF86-4DB7-90FB-D40C69A5A9D2}" destId="{C1A8A6EA-CC2C-41A9-9E8D-A007C3CAA6CD}" srcOrd="0" destOrd="0" presId="urn:microsoft.com/office/officeart/2005/8/layout/vList2"/>
    <dgm:cxn modelId="{AC836817-BECA-46AD-8018-32F1DB03E732}" srcId="{C36522B6-8EBF-42F3-AF24-4EA0DADDDEEE}" destId="{3EC88665-1910-478F-9814-3F39D856BFF9}" srcOrd="0" destOrd="0" parTransId="{DD540A92-5326-439F-BF58-4F29232572DB}" sibTransId="{4710B348-FC87-4E59-837B-ED1472AAD4D2}"/>
    <dgm:cxn modelId="{41028B98-715B-403F-BDB7-F83C09DBB374}" srcId="{C36522B6-8EBF-42F3-AF24-4EA0DADDDEEE}" destId="{4924FDE4-0BC6-49E7-97B4-94A8448C0558}" srcOrd="1" destOrd="0" parTransId="{4423D73F-8756-4749-BA36-00314E42B728}" sibTransId="{00CCA4B7-1763-4B6D-9D5D-3142DC7A3776}"/>
    <dgm:cxn modelId="{E6FBF7DB-9995-4D8E-A9C6-89583EC65F78}" type="presParOf" srcId="{9B05BDEE-7BD1-443F-A4D2-E0AD97601A46}" destId="{1C8B8498-9E0E-4077-9FA2-0F2C86BCC1D9}" srcOrd="0" destOrd="0" presId="urn:microsoft.com/office/officeart/2005/8/layout/vList2"/>
    <dgm:cxn modelId="{965356F6-D007-4A9A-82E9-23B018F70762}" type="presParOf" srcId="{9B05BDEE-7BD1-443F-A4D2-E0AD97601A46}" destId="{28EED7A4-4D3C-4E53-AD1E-D49B7369D057}" srcOrd="1" destOrd="0" presId="urn:microsoft.com/office/officeart/2005/8/layout/vList2"/>
    <dgm:cxn modelId="{11AA96FC-D896-4485-AC23-752EF63CA993}" type="presParOf" srcId="{9B05BDEE-7BD1-443F-A4D2-E0AD97601A46}" destId="{ECD7EDF9-AE00-4D50-976E-4BEA4BE93246}" srcOrd="2" destOrd="0" presId="urn:microsoft.com/office/officeart/2005/8/layout/vList2"/>
    <dgm:cxn modelId="{0A6611E2-BDCF-4B6F-A2EF-F69BFEB3CAD2}" type="presParOf" srcId="{9B05BDEE-7BD1-443F-A4D2-E0AD97601A46}" destId="{2A02C0E7-A5BA-4C9F-9630-1F5B98F74658}" srcOrd="3" destOrd="0" presId="urn:microsoft.com/office/officeart/2005/8/layout/vList2"/>
    <dgm:cxn modelId="{DAB3803C-586E-4929-8FD6-A71F9B6CEDB1}" type="presParOf" srcId="{9B05BDEE-7BD1-443F-A4D2-E0AD97601A46}" destId="{C1A8A6EA-CC2C-41A9-9E8D-A007C3CAA6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7824CB-01E9-44CE-BEC6-E893C8C3424D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7F6A01C2-D3A1-4EC5-8EED-184624F08F7F}">
      <dgm:prSet/>
      <dgm:spPr/>
      <dgm:t>
        <a:bodyPr/>
        <a:lstStyle/>
        <a:p>
          <a:pPr rtl="0"/>
          <a:r>
            <a:rPr lang="en-GB" smtClean="0"/>
            <a:t>Continuous face support with full structural lining</a:t>
          </a:r>
          <a:endParaRPr lang="en-GB"/>
        </a:p>
      </dgm:t>
    </dgm:pt>
    <dgm:pt modelId="{15DC9F3E-E61B-4D73-8CC9-FB426BB5EDF0}" type="parTrans" cxnId="{1284FDA7-E677-4B51-AF6A-F14535B93F13}">
      <dgm:prSet/>
      <dgm:spPr/>
      <dgm:t>
        <a:bodyPr/>
        <a:lstStyle/>
        <a:p>
          <a:endParaRPr lang="en-GB"/>
        </a:p>
      </dgm:t>
    </dgm:pt>
    <dgm:pt modelId="{41F64E97-A92A-4469-AA74-81DA79F013FD}" type="sibTrans" cxnId="{1284FDA7-E677-4B51-AF6A-F14535B93F13}">
      <dgm:prSet/>
      <dgm:spPr/>
      <dgm:t>
        <a:bodyPr/>
        <a:lstStyle/>
        <a:p>
          <a:endParaRPr lang="en-GB"/>
        </a:p>
      </dgm:t>
    </dgm:pt>
    <dgm:pt modelId="{A61F6F37-E203-43F4-B820-8D3BC772DD84}">
      <dgm:prSet/>
      <dgm:spPr/>
      <dgm:t>
        <a:bodyPr/>
        <a:lstStyle/>
        <a:p>
          <a:pPr rtl="0"/>
          <a:r>
            <a:rPr lang="en-GB" dirty="0" smtClean="0"/>
            <a:t>Minimizes exposed soil face</a:t>
          </a:r>
          <a:endParaRPr lang="en-GB" dirty="0"/>
        </a:p>
      </dgm:t>
    </dgm:pt>
    <dgm:pt modelId="{8F87BC64-3E40-426A-9C41-788AF025BB25}" type="parTrans" cxnId="{1F43BBAC-96C7-4218-AC58-0E1697771C95}">
      <dgm:prSet/>
      <dgm:spPr/>
      <dgm:t>
        <a:bodyPr/>
        <a:lstStyle/>
        <a:p>
          <a:endParaRPr lang="en-GB"/>
        </a:p>
      </dgm:t>
    </dgm:pt>
    <dgm:pt modelId="{B53E6CDA-86C1-4865-9019-1ACEB722CBE5}" type="sibTrans" cxnId="{1F43BBAC-96C7-4218-AC58-0E1697771C95}">
      <dgm:prSet/>
      <dgm:spPr/>
      <dgm:t>
        <a:bodyPr/>
        <a:lstStyle/>
        <a:p>
          <a:endParaRPr lang="en-GB"/>
        </a:p>
      </dgm:t>
    </dgm:pt>
    <dgm:pt modelId="{89E88346-7020-4406-B2AD-FF598774F3A1}">
      <dgm:prSet/>
      <dgm:spPr/>
      <dgm:t>
        <a:bodyPr/>
        <a:lstStyle/>
        <a:p>
          <a:pPr rtl="0"/>
          <a:r>
            <a:rPr lang="en-GB" smtClean="0"/>
            <a:t>Install greater spans and longer drive lengths</a:t>
          </a:r>
          <a:endParaRPr lang="en-GB"/>
        </a:p>
      </dgm:t>
    </dgm:pt>
    <dgm:pt modelId="{42A19ABD-D327-408D-9C48-C7F8A1F8FC45}" type="parTrans" cxnId="{A9356E72-E42D-47A1-B7AA-9E0DB7A1CF66}">
      <dgm:prSet/>
      <dgm:spPr/>
      <dgm:t>
        <a:bodyPr/>
        <a:lstStyle/>
        <a:p>
          <a:endParaRPr lang="en-GB"/>
        </a:p>
      </dgm:t>
    </dgm:pt>
    <dgm:pt modelId="{70112BF1-EB1D-4E2B-8446-444932B9F556}" type="sibTrans" cxnId="{A9356E72-E42D-47A1-B7AA-9E0DB7A1CF66}">
      <dgm:prSet/>
      <dgm:spPr/>
      <dgm:t>
        <a:bodyPr/>
        <a:lstStyle/>
        <a:p>
          <a:endParaRPr lang="en-GB"/>
        </a:p>
      </dgm:t>
    </dgm:pt>
    <dgm:pt modelId="{55132A21-B077-4B9F-BEAF-F6BF033DDBD9}">
      <dgm:prSet/>
      <dgm:spPr/>
      <dgm:t>
        <a:bodyPr/>
        <a:lstStyle/>
        <a:p>
          <a:pPr rtl="0"/>
          <a:r>
            <a:rPr lang="en-GB" smtClean="0"/>
            <a:t>Close installation accuracy</a:t>
          </a:r>
          <a:endParaRPr lang="en-GB"/>
        </a:p>
      </dgm:t>
    </dgm:pt>
    <dgm:pt modelId="{E400312B-FE2F-45EE-BD81-FDCDCDA64109}" type="parTrans" cxnId="{4AC2146F-1195-4635-B0E0-8406A55F7045}">
      <dgm:prSet/>
      <dgm:spPr/>
      <dgm:t>
        <a:bodyPr/>
        <a:lstStyle/>
        <a:p>
          <a:endParaRPr lang="en-GB"/>
        </a:p>
      </dgm:t>
    </dgm:pt>
    <dgm:pt modelId="{86BFF159-5437-4F30-A4CA-40B80BD3960E}" type="sibTrans" cxnId="{4AC2146F-1195-4635-B0E0-8406A55F7045}">
      <dgm:prSet/>
      <dgm:spPr/>
      <dgm:t>
        <a:bodyPr/>
        <a:lstStyle/>
        <a:p>
          <a:endParaRPr lang="en-GB"/>
        </a:p>
      </dgm:t>
    </dgm:pt>
    <dgm:pt modelId="{A65AD420-9888-4ECA-B392-24F25DFE8B5E}">
      <dgm:prSet/>
      <dgm:spPr/>
      <dgm:t>
        <a:bodyPr/>
        <a:lstStyle/>
        <a:p>
          <a:endParaRPr lang="en-GB"/>
        </a:p>
      </dgm:t>
    </dgm:pt>
    <dgm:pt modelId="{7F4FEDC8-2A9C-4D31-846F-DFFE9608B2ED}" type="parTrans" cxnId="{94B2D70B-39E9-4EF3-B815-5928137183A2}">
      <dgm:prSet/>
      <dgm:spPr/>
      <dgm:t>
        <a:bodyPr/>
        <a:lstStyle/>
        <a:p>
          <a:endParaRPr lang="en-GB"/>
        </a:p>
      </dgm:t>
    </dgm:pt>
    <dgm:pt modelId="{93BF906C-2367-417F-A3F6-6C11088C315E}" type="sibTrans" cxnId="{94B2D70B-39E9-4EF3-B815-5928137183A2}">
      <dgm:prSet/>
      <dgm:spPr/>
      <dgm:t>
        <a:bodyPr/>
        <a:lstStyle/>
        <a:p>
          <a:endParaRPr lang="en-GB"/>
        </a:p>
      </dgm:t>
    </dgm:pt>
    <dgm:pt modelId="{A336158E-9024-4DAF-8811-2DEACFC0F76C}">
      <dgm:prSet/>
      <dgm:spPr/>
      <dgm:t>
        <a:bodyPr/>
        <a:lstStyle/>
        <a:p>
          <a:endParaRPr lang="en-GB"/>
        </a:p>
      </dgm:t>
    </dgm:pt>
    <dgm:pt modelId="{7A81BF4F-8161-4793-8CD3-B70B254D9728}" type="parTrans" cxnId="{BABB484B-A8B1-40B2-9840-716B48DCC1B1}">
      <dgm:prSet/>
      <dgm:spPr/>
      <dgm:t>
        <a:bodyPr/>
        <a:lstStyle/>
        <a:p>
          <a:endParaRPr lang="en-GB"/>
        </a:p>
      </dgm:t>
    </dgm:pt>
    <dgm:pt modelId="{9998DCC5-7411-4A77-B5DB-D1A59B9C3446}" type="sibTrans" cxnId="{BABB484B-A8B1-40B2-9840-716B48DCC1B1}">
      <dgm:prSet/>
      <dgm:spPr/>
      <dgm:t>
        <a:bodyPr/>
        <a:lstStyle/>
        <a:p>
          <a:endParaRPr lang="en-GB"/>
        </a:p>
      </dgm:t>
    </dgm:pt>
    <dgm:pt modelId="{23863142-44A6-4BBC-B698-0DBCE459C3BA}" type="pres">
      <dgm:prSet presAssocID="{0B7824CB-01E9-44CE-BEC6-E893C8C3424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960B4B7-3EC6-43A2-9C09-EF8E2E3E87E9}" type="pres">
      <dgm:prSet presAssocID="{0B7824CB-01E9-44CE-BEC6-E893C8C3424D}" presName="diamond" presStyleLbl="bgShp" presStyleIdx="0" presStyleCnt="1"/>
      <dgm:spPr/>
    </dgm:pt>
    <dgm:pt modelId="{06BF1191-9C3E-4881-B04D-0A9B3F65F313}" type="pres">
      <dgm:prSet presAssocID="{0B7824CB-01E9-44CE-BEC6-E893C8C3424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1E4F57-112B-4A5F-9A7A-29E31F9EF985}" type="pres">
      <dgm:prSet presAssocID="{0B7824CB-01E9-44CE-BEC6-E893C8C3424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E22BAE-F1BD-4B0B-A23F-B9FC2DB7EEDF}" type="pres">
      <dgm:prSet presAssocID="{0B7824CB-01E9-44CE-BEC6-E893C8C3424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83610F-22F9-4C47-AAAF-224E5527F2D0}" type="pres">
      <dgm:prSet presAssocID="{0B7824CB-01E9-44CE-BEC6-E893C8C3424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444CA2-6FFE-47F8-B025-E4C11AA4ADD4}" type="presOf" srcId="{0B7824CB-01E9-44CE-BEC6-E893C8C3424D}" destId="{23863142-44A6-4BBC-B698-0DBCE459C3BA}" srcOrd="0" destOrd="0" presId="urn:microsoft.com/office/officeart/2005/8/layout/matrix3"/>
    <dgm:cxn modelId="{1284FDA7-E677-4B51-AF6A-F14535B93F13}" srcId="{0B7824CB-01E9-44CE-BEC6-E893C8C3424D}" destId="{7F6A01C2-D3A1-4EC5-8EED-184624F08F7F}" srcOrd="0" destOrd="0" parTransId="{15DC9F3E-E61B-4D73-8CC9-FB426BB5EDF0}" sibTransId="{41F64E97-A92A-4469-AA74-81DA79F013FD}"/>
    <dgm:cxn modelId="{BABB484B-A8B1-40B2-9840-716B48DCC1B1}" srcId="{0B7824CB-01E9-44CE-BEC6-E893C8C3424D}" destId="{A336158E-9024-4DAF-8811-2DEACFC0F76C}" srcOrd="5" destOrd="0" parTransId="{7A81BF4F-8161-4793-8CD3-B70B254D9728}" sibTransId="{9998DCC5-7411-4A77-B5DB-D1A59B9C3446}"/>
    <dgm:cxn modelId="{4AC2146F-1195-4635-B0E0-8406A55F7045}" srcId="{0B7824CB-01E9-44CE-BEC6-E893C8C3424D}" destId="{55132A21-B077-4B9F-BEAF-F6BF033DDBD9}" srcOrd="3" destOrd="0" parTransId="{E400312B-FE2F-45EE-BD81-FDCDCDA64109}" sibTransId="{86BFF159-5437-4F30-A4CA-40B80BD3960E}"/>
    <dgm:cxn modelId="{88E78C19-55C9-433A-B720-7F9EABE294B9}" type="presOf" srcId="{89E88346-7020-4406-B2AD-FF598774F3A1}" destId="{0DE22BAE-F1BD-4B0B-A23F-B9FC2DB7EEDF}" srcOrd="0" destOrd="0" presId="urn:microsoft.com/office/officeart/2005/8/layout/matrix3"/>
    <dgm:cxn modelId="{A9356E72-E42D-47A1-B7AA-9E0DB7A1CF66}" srcId="{0B7824CB-01E9-44CE-BEC6-E893C8C3424D}" destId="{89E88346-7020-4406-B2AD-FF598774F3A1}" srcOrd="2" destOrd="0" parTransId="{42A19ABD-D327-408D-9C48-C7F8A1F8FC45}" sibTransId="{70112BF1-EB1D-4E2B-8446-444932B9F556}"/>
    <dgm:cxn modelId="{1F43BBAC-96C7-4218-AC58-0E1697771C95}" srcId="{0B7824CB-01E9-44CE-BEC6-E893C8C3424D}" destId="{A61F6F37-E203-43F4-B820-8D3BC772DD84}" srcOrd="1" destOrd="0" parTransId="{8F87BC64-3E40-426A-9C41-788AF025BB25}" sibTransId="{B53E6CDA-86C1-4865-9019-1ACEB722CBE5}"/>
    <dgm:cxn modelId="{286FED22-FBA5-4284-8B74-EE26E285565A}" type="presOf" srcId="{A61F6F37-E203-43F4-B820-8D3BC772DD84}" destId="{F61E4F57-112B-4A5F-9A7A-29E31F9EF985}" srcOrd="0" destOrd="0" presId="urn:microsoft.com/office/officeart/2005/8/layout/matrix3"/>
    <dgm:cxn modelId="{792A4C0A-2115-4362-BBF8-F808B56FB1E5}" type="presOf" srcId="{7F6A01C2-D3A1-4EC5-8EED-184624F08F7F}" destId="{06BF1191-9C3E-4881-B04D-0A9B3F65F313}" srcOrd="0" destOrd="0" presId="urn:microsoft.com/office/officeart/2005/8/layout/matrix3"/>
    <dgm:cxn modelId="{CE88044C-E4AD-462D-9ADB-0315BB75E758}" type="presOf" srcId="{55132A21-B077-4B9F-BEAF-F6BF033DDBD9}" destId="{7083610F-22F9-4C47-AAAF-224E5527F2D0}" srcOrd="0" destOrd="0" presId="urn:microsoft.com/office/officeart/2005/8/layout/matrix3"/>
    <dgm:cxn modelId="{94B2D70B-39E9-4EF3-B815-5928137183A2}" srcId="{0B7824CB-01E9-44CE-BEC6-E893C8C3424D}" destId="{A65AD420-9888-4ECA-B392-24F25DFE8B5E}" srcOrd="4" destOrd="0" parTransId="{7F4FEDC8-2A9C-4D31-846F-DFFE9608B2ED}" sibTransId="{93BF906C-2367-417F-A3F6-6C11088C315E}"/>
    <dgm:cxn modelId="{987E8A8D-66A0-4EC4-9106-E454B9E4DCAB}" type="presParOf" srcId="{23863142-44A6-4BBC-B698-0DBCE459C3BA}" destId="{E960B4B7-3EC6-43A2-9C09-EF8E2E3E87E9}" srcOrd="0" destOrd="0" presId="urn:microsoft.com/office/officeart/2005/8/layout/matrix3"/>
    <dgm:cxn modelId="{4E6A7026-9038-49E7-A6F2-873285B23DEC}" type="presParOf" srcId="{23863142-44A6-4BBC-B698-0DBCE459C3BA}" destId="{06BF1191-9C3E-4881-B04D-0A9B3F65F313}" srcOrd="1" destOrd="0" presId="urn:microsoft.com/office/officeart/2005/8/layout/matrix3"/>
    <dgm:cxn modelId="{6C9E11D2-01D4-4DF9-BD66-E88E3EFE6AC6}" type="presParOf" srcId="{23863142-44A6-4BBC-B698-0DBCE459C3BA}" destId="{F61E4F57-112B-4A5F-9A7A-29E31F9EF985}" srcOrd="2" destOrd="0" presId="urn:microsoft.com/office/officeart/2005/8/layout/matrix3"/>
    <dgm:cxn modelId="{09F62B2D-A16D-48FD-AB40-69515DE848A3}" type="presParOf" srcId="{23863142-44A6-4BBC-B698-0DBCE459C3BA}" destId="{0DE22BAE-F1BD-4B0B-A23F-B9FC2DB7EEDF}" srcOrd="3" destOrd="0" presId="urn:microsoft.com/office/officeart/2005/8/layout/matrix3"/>
    <dgm:cxn modelId="{BE1428D4-8850-4656-AC57-7842DEA31453}" type="presParOf" srcId="{23863142-44A6-4BBC-B698-0DBCE459C3BA}" destId="{7083610F-22F9-4C47-AAAF-224E5527F2D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5F6748-66BD-4BD3-91DE-DD38929D484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D8D8449-04F2-44B0-9498-DBD1F9054DC1}">
      <dgm:prSet/>
      <dgm:spPr/>
      <dgm:t>
        <a:bodyPr anchor="t"/>
        <a:lstStyle/>
        <a:p>
          <a:pPr rtl="0"/>
          <a:r>
            <a:rPr lang="en-GB" dirty="0" smtClean="0"/>
            <a:t>Client: </a:t>
          </a:r>
          <a:r>
            <a:rPr lang="en-GB" b="1" dirty="0" smtClean="0"/>
            <a:t>Kent County Council</a:t>
          </a:r>
        </a:p>
        <a:p>
          <a:pPr rtl="0"/>
          <a:endParaRPr lang="en-GB" dirty="0" smtClean="0"/>
        </a:p>
        <a:p>
          <a:pPr rtl="0"/>
          <a:r>
            <a:rPr lang="en-GB" dirty="0" smtClean="0"/>
            <a:t>Engineer: </a:t>
          </a:r>
          <a:r>
            <a:rPr lang="en-GB" b="1" dirty="0" smtClean="0"/>
            <a:t>Jacobs</a:t>
          </a:r>
          <a:endParaRPr lang="en-GB" b="1" dirty="0"/>
        </a:p>
      </dgm:t>
    </dgm:pt>
    <dgm:pt modelId="{8640FA81-A003-46D3-A881-5303FDDD193D}" type="parTrans" cxnId="{2F446BE7-B09C-4A64-A3B5-E86DB3DFC7C3}">
      <dgm:prSet/>
      <dgm:spPr/>
      <dgm:t>
        <a:bodyPr/>
        <a:lstStyle/>
        <a:p>
          <a:endParaRPr lang="en-GB"/>
        </a:p>
      </dgm:t>
    </dgm:pt>
    <dgm:pt modelId="{D16DB421-F877-4261-AF38-56B9E23B1B3C}" type="sibTrans" cxnId="{2F446BE7-B09C-4A64-A3B5-E86DB3DFC7C3}">
      <dgm:prSet/>
      <dgm:spPr/>
      <dgm:t>
        <a:bodyPr/>
        <a:lstStyle/>
        <a:p>
          <a:endParaRPr lang="en-GB"/>
        </a:p>
      </dgm:t>
    </dgm:pt>
    <dgm:pt modelId="{8F0849AB-6E62-426C-A568-03C49B6488BE}">
      <dgm:prSet/>
      <dgm:spPr/>
      <dgm:t>
        <a:bodyPr/>
        <a:lstStyle/>
        <a:p>
          <a:pPr rtl="0"/>
          <a:r>
            <a:rPr lang="en-GB" dirty="0" smtClean="0"/>
            <a:t>Scheme prequalification in 2008 Bids submitted in March 2009</a:t>
          </a:r>
          <a:endParaRPr lang="en-GB" dirty="0"/>
        </a:p>
      </dgm:t>
    </dgm:pt>
    <dgm:pt modelId="{377B464A-CED7-4F23-A098-EA0470BFF0D8}" type="parTrans" cxnId="{2BBEC1E5-FD3C-4D96-B9A8-505BAE0C8C99}">
      <dgm:prSet/>
      <dgm:spPr/>
      <dgm:t>
        <a:bodyPr/>
        <a:lstStyle/>
        <a:p>
          <a:endParaRPr lang="en-GB"/>
        </a:p>
      </dgm:t>
    </dgm:pt>
    <dgm:pt modelId="{479A7F11-0AAD-4C6F-9334-D2155BCA8B16}" type="sibTrans" cxnId="{2BBEC1E5-FD3C-4D96-B9A8-505BAE0C8C99}">
      <dgm:prSet/>
      <dgm:spPr/>
      <dgm:t>
        <a:bodyPr/>
        <a:lstStyle/>
        <a:p>
          <a:endParaRPr lang="en-GB"/>
        </a:p>
      </dgm:t>
    </dgm:pt>
    <dgm:pt modelId="{A2D79373-FB70-441C-926A-7FF483E3DE8C}">
      <dgm:prSet/>
      <dgm:spPr/>
      <dgm:t>
        <a:bodyPr/>
        <a:lstStyle/>
        <a:p>
          <a:pPr rtl="0"/>
          <a:r>
            <a:rPr lang="en-GB" dirty="0" smtClean="0"/>
            <a:t>Original scheme concept for </a:t>
          </a:r>
          <a:r>
            <a:rPr lang="en-GB" dirty="0" err="1" smtClean="0"/>
            <a:t>Cliffsend</a:t>
          </a:r>
          <a:r>
            <a:rPr lang="en-GB" dirty="0" smtClean="0"/>
            <a:t>: </a:t>
          </a:r>
        </a:p>
        <a:p>
          <a:pPr rtl="0"/>
          <a:r>
            <a:rPr lang="en-GB" b="1" dirty="0" smtClean="0"/>
            <a:t>Twin Jacked Boxes</a:t>
          </a:r>
          <a:endParaRPr lang="en-GB" b="1" dirty="0"/>
        </a:p>
      </dgm:t>
    </dgm:pt>
    <dgm:pt modelId="{9B390F77-1B18-41F2-99FE-6BA1BA353839}" type="parTrans" cxnId="{616615F8-E8E5-489E-BFC4-48F2021B413D}">
      <dgm:prSet/>
      <dgm:spPr/>
      <dgm:t>
        <a:bodyPr/>
        <a:lstStyle/>
        <a:p>
          <a:endParaRPr lang="en-GB"/>
        </a:p>
      </dgm:t>
    </dgm:pt>
    <dgm:pt modelId="{68625461-5419-4830-9EFB-02E74B8EB1DA}" type="sibTrans" cxnId="{616615F8-E8E5-489E-BFC4-48F2021B413D}">
      <dgm:prSet/>
      <dgm:spPr/>
      <dgm:t>
        <a:bodyPr/>
        <a:lstStyle/>
        <a:p>
          <a:endParaRPr lang="en-GB"/>
        </a:p>
      </dgm:t>
    </dgm:pt>
    <dgm:pt modelId="{7CB0F288-2189-4BD0-83FB-8219394A0C3C}">
      <dgm:prSet/>
      <dgm:spPr/>
      <dgm:t>
        <a:bodyPr anchor="t"/>
        <a:lstStyle/>
        <a:p>
          <a:pPr rtl="0"/>
          <a:r>
            <a:rPr lang="en-GB" dirty="0" smtClean="0"/>
            <a:t>Contract Award: </a:t>
          </a:r>
        </a:p>
        <a:p>
          <a:pPr rtl="0"/>
          <a:r>
            <a:rPr lang="en-GB" b="1" dirty="0" err="1" smtClean="0"/>
            <a:t>VolkerFitzpatrick</a:t>
          </a:r>
          <a:r>
            <a:rPr lang="en-GB" b="1" dirty="0" smtClean="0"/>
            <a:t> HOCHTIEF JV</a:t>
          </a:r>
          <a:endParaRPr lang="en-GB" b="1" dirty="0"/>
        </a:p>
      </dgm:t>
    </dgm:pt>
    <dgm:pt modelId="{3CCD987B-1633-49BD-A03B-A769FB405D48}" type="parTrans" cxnId="{DF907768-1BFB-4397-96DD-AC471AE87EAC}">
      <dgm:prSet/>
      <dgm:spPr/>
      <dgm:t>
        <a:bodyPr/>
        <a:lstStyle/>
        <a:p>
          <a:endParaRPr lang="en-GB"/>
        </a:p>
      </dgm:t>
    </dgm:pt>
    <dgm:pt modelId="{06643277-3A8F-4A59-8F70-AD9DA7BCC720}" type="sibTrans" cxnId="{DF907768-1BFB-4397-96DD-AC471AE87EAC}">
      <dgm:prSet/>
      <dgm:spPr/>
      <dgm:t>
        <a:bodyPr/>
        <a:lstStyle/>
        <a:p>
          <a:endParaRPr lang="en-GB"/>
        </a:p>
      </dgm:t>
    </dgm:pt>
    <dgm:pt modelId="{49FE3D5E-5A5F-4A90-B916-8E2CF781A091}" type="pres">
      <dgm:prSet presAssocID="{215F6748-66BD-4BD3-91DE-DD38929D48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E78D96-B035-428A-8BFB-6A3DF48D992A}" type="pres">
      <dgm:prSet presAssocID="{215F6748-66BD-4BD3-91DE-DD38929D4844}" presName="arrow" presStyleLbl="bgShp" presStyleIdx="0" presStyleCnt="1"/>
      <dgm:spPr/>
    </dgm:pt>
    <dgm:pt modelId="{118BE415-E360-4C83-8F4D-AD979BE37E00}" type="pres">
      <dgm:prSet presAssocID="{215F6748-66BD-4BD3-91DE-DD38929D4844}" presName="linearProcess" presStyleCnt="0"/>
      <dgm:spPr/>
    </dgm:pt>
    <dgm:pt modelId="{FCD16221-0536-4BE8-8F9F-3C4E8B5327DF}" type="pres">
      <dgm:prSet presAssocID="{1D8D8449-04F2-44B0-9498-DBD1F9054DC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501199-586F-41AF-A1A4-F7042A8A67E2}" type="pres">
      <dgm:prSet presAssocID="{D16DB421-F877-4261-AF38-56B9E23B1B3C}" presName="sibTrans" presStyleCnt="0"/>
      <dgm:spPr/>
    </dgm:pt>
    <dgm:pt modelId="{5D95EB41-F39D-4351-B6F5-341D669DEA0C}" type="pres">
      <dgm:prSet presAssocID="{8F0849AB-6E62-426C-A568-03C49B6488B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831178-7B22-4651-8A99-52C0B5580739}" type="pres">
      <dgm:prSet presAssocID="{479A7F11-0AAD-4C6F-9334-D2155BCA8B16}" presName="sibTrans" presStyleCnt="0"/>
      <dgm:spPr/>
    </dgm:pt>
    <dgm:pt modelId="{6F7B6BA0-89BE-4C44-9978-A098121E0837}" type="pres">
      <dgm:prSet presAssocID="{A2D79373-FB70-441C-926A-7FF483E3DE8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427F22-5866-4CB6-9459-0278AC6A458A}" type="pres">
      <dgm:prSet presAssocID="{68625461-5419-4830-9EFB-02E74B8EB1DA}" presName="sibTrans" presStyleCnt="0"/>
      <dgm:spPr/>
    </dgm:pt>
    <dgm:pt modelId="{392F4BBD-7514-43FC-B81B-CE7E6C06163D}" type="pres">
      <dgm:prSet presAssocID="{7CB0F288-2189-4BD0-83FB-8219394A0C3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5CCE62-F71C-4280-A6C8-DA7FD9C82D5D}" type="presOf" srcId="{215F6748-66BD-4BD3-91DE-DD38929D4844}" destId="{49FE3D5E-5A5F-4A90-B916-8E2CF781A091}" srcOrd="0" destOrd="0" presId="urn:microsoft.com/office/officeart/2005/8/layout/hProcess9"/>
    <dgm:cxn modelId="{DF907768-1BFB-4397-96DD-AC471AE87EAC}" srcId="{215F6748-66BD-4BD3-91DE-DD38929D4844}" destId="{7CB0F288-2189-4BD0-83FB-8219394A0C3C}" srcOrd="3" destOrd="0" parTransId="{3CCD987B-1633-49BD-A03B-A769FB405D48}" sibTransId="{06643277-3A8F-4A59-8F70-AD9DA7BCC720}"/>
    <dgm:cxn modelId="{B8EBF3C4-F82A-42A6-B5AB-7A0F363A0862}" type="presOf" srcId="{1D8D8449-04F2-44B0-9498-DBD1F9054DC1}" destId="{FCD16221-0536-4BE8-8F9F-3C4E8B5327DF}" srcOrd="0" destOrd="0" presId="urn:microsoft.com/office/officeart/2005/8/layout/hProcess9"/>
    <dgm:cxn modelId="{AD67424A-16DB-4EFF-AA3C-BAE30A0212E7}" type="presOf" srcId="{A2D79373-FB70-441C-926A-7FF483E3DE8C}" destId="{6F7B6BA0-89BE-4C44-9978-A098121E0837}" srcOrd="0" destOrd="0" presId="urn:microsoft.com/office/officeart/2005/8/layout/hProcess9"/>
    <dgm:cxn modelId="{616615F8-E8E5-489E-BFC4-48F2021B413D}" srcId="{215F6748-66BD-4BD3-91DE-DD38929D4844}" destId="{A2D79373-FB70-441C-926A-7FF483E3DE8C}" srcOrd="2" destOrd="0" parTransId="{9B390F77-1B18-41F2-99FE-6BA1BA353839}" sibTransId="{68625461-5419-4830-9EFB-02E74B8EB1DA}"/>
    <dgm:cxn modelId="{8B5515EA-8C2F-4798-BF34-5A2F3AD34C0E}" type="presOf" srcId="{8F0849AB-6E62-426C-A568-03C49B6488BE}" destId="{5D95EB41-F39D-4351-B6F5-341D669DEA0C}" srcOrd="0" destOrd="0" presId="urn:microsoft.com/office/officeart/2005/8/layout/hProcess9"/>
    <dgm:cxn modelId="{EC9AA00C-E8BF-4FED-ABA2-FEC5E6531D40}" type="presOf" srcId="{7CB0F288-2189-4BD0-83FB-8219394A0C3C}" destId="{392F4BBD-7514-43FC-B81B-CE7E6C06163D}" srcOrd="0" destOrd="0" presId="urn:microsoft.com/office/officeart/2005/8/layout/hProcess9"/>
    <dgm:cxn modelId="{2F446BE7-B09C-4A64-A3B5-E86DB3DFC7C3}" srcId="{215F6748-66BD-4BD3-91DE-DD38929D4844}" destId="{1D8D8449-04F2-44B0-9498-DBD1F9054DC1}" srcOrd="0" destOrd="0" parTransId="{8640FA81-A003-46D3-A881-5303FDDD193D}" sibTransId="{D16DB421-F877-4261-AF38-56B9E23B1B3C}"/>
    <dgm:cxn modelId="{2BBEC1E5-FD3C-4D96-B9A8-505BAE0C8C99}" srcId="{215F6748-66BD-4BD3-91DE-DD38929D4844}" destId="{8F0849AB-6E62-426C-A568-03C49B6488BE}" srcOrd="1" destOrd="0" parTransId="{377B464A-CED7-4F23-A098-EA0470BFF0D8}" sibTransId="{479A7F11-0AAD-4C6F-9334-D2155BCA8B16}"/>
    <dgm:cxn modelId="{7A175396-BB5A-4509-B3A7-BE50DF6A9FF4}" type="presParOf" srcId="{49FE3D5E-5A5F-4A90-B916-8E2CF781A091}" destId="{78E78D96-B035-428A-8BFB-6A3DF48D992A}" srcOrd="0" destOrd="0" presId="urn:microsoft.com/office/officeart/2005/8/layout/hProcess9"/>
    <dgm:cxn modelId="{7618683A-B879-418C-90A7-EB4077AF1D6D}" type="presParOf" srcId="{49FE3D5E-5A5F-4A90-B916-8E2CF781A091}" destId="{118BE415-E360-4C83-8F4D-AD979BE37E00}" srcOrd="1" destOrd="0" presId="urn:microsoft.com/office/officeart/2005/8/layout/hProcess9"/>
    <dgm:cxn modelId="{7B10B5C1-A67C-4A84-9FAF-D16F6A13109A}" type="presParOf" srcId="{118BE415-E360-4C83-8F4D-AD979BE37E00}" destId="{FCD16221-0536-4BE8-8F9F-3C4E8B5327DF}" srcOrd="0" destOrd="0" presId="urn:microsoft.com/office/officeart/2005/8/layout/hProcess9"/>
    <dgm:cxn modelId="{380CC741-5FE1-47EC-902F-236CE60791E4}" type="presParOf" srcId="{118BE415-E360-4C83-8F4D-AD979BE37E00}" destId="{39501199-586F-41AF-A1A4-F7042A8A67E2}" srcOrd="1" destOrd="0" presId="urn:microsoft.com/office/officeart/2005/8/layout/hProcess9"/>
    <dgm:cxn modelId="{5EE34B6C-1A80-4C81-974F-68874BDDAC9B}" type="presParOf" srcId="{118BE415-E360-4C83-8F4D-AD979BE37E00}" destId="{5D95EB41-F39D-4351-B6F5-341D669DEA0C}" srcOrd="2" destOrd="0" presId="urn:microsoft.com/office/officeart/2005/8/layout/hProcess9"/>
    <dgm:cxn modelId="{7A742B35-5B2C-44A4-907B-AE5467040006}" type="presParOf" srcId="{118BE415-E360-4C83-8F4D-AD979BE37E00}" destId="{11831178-7B22-4651-8A99-52C0B5580739}" srcOrd="3" destOrd="0" presId="urn:microsoft.com/office/officeart/2005/8/layout/hProcess9"/>
    <dgm:cxn modelId="{393C7FEF-DDAE-44F4-BBF2-F26464BE4C88}" type="presParOf" srcId="{118BE415-E360-4C83-8F4D-AD979BE37E00}" destId="{6F7B6BA0-89BE-4C44-9978-A098121E0837}" srcOrd="4" destOrd="0" presId="urn:microsoft.com/office/officeart/2005/8/layout/hProcess9"/>
    <dgm:cxn modelId="{C93917B8-639D-498C-8907-B52353A580C3}" type="presParOf" srcId="{118BE415-E360-4C83-8F4D-AD979BE37E00}" destId="{A0427F22-5866-4CB6-9459-0278AC6A458A}" srcOrd="5" destOrd="0" presId="urn:microsoft.com/office/officeart/2005/8/layout/hProcess9"/>
    <dgm:cxn modelId="{5EAE3571-9185-4C57-90C0-FA651C382639}" type="presParOf" srcId="{118BE415-E360-4C83-8F4D-AD979BE37E00}" destId="{392F4BBD-7514-43FC-B81B-CE7E6C06163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2F7914-DA7A-4B3F-9D0B-CD1D2BACC4C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BB5C043-34E1-4F3B-B9A7-0D10BA777E5A}">
      <dgm:prSet/>
      <dgm:spPr/>
      <dgm:t>
        <a:bodyPr/>
        <a:lstStyle/>
        <a:p>
          <a:pPr rtl="0"/>
          <a:r>
            <a:rPr lang="en-GB" smtClean="0"/>
            <a:t>The East Kent Access road  involves:</a:t>
          </a:r>
          <a:endParaRPr lang="en-GB"/>
        </a:p>
      </dgm:t>
    </dgm:pt>
    <dgm:pt modelId="{D6BBA578-4786-4B50-BBEA-42C34B4032A9}" type="parTrans" cxnId="{41DFA38B-497C-4808-97D8-B9CFA46E2CE6}">
      <dgm:prSet/>
      <dgm:spPr/>
      <dgm:t>
        <a:bodyPr/>
        <a:lstStyle/>
        <a:p>
          <a:endParaRPr lang="en-GB"/>
        </a:p>
      </dgm:t>
    </dgm:pt>
    <dgm:pt modelId="{428B0342-0B88-4521-AC0C-DC5401CCD4AE}" type="sibTrans" cxnId="{41DFA38B-497C-4808-97D8-B9CFA46E2CE6}">
      <dgm:prSet/>
      <dgm:spPr/>
      <dgm:t>
        <a:bodyPr/>
        <a:lstStyle/>
        <a:p>
          <a:endParaRPr lang="en-GB"/>
        </a:p>
      </dgm:t>
    </dgm:pt>
    <dgm:pt modelId="{6203D397-8EB7-41A1-ADE0-50100AE3D389}">
      <dgm:prSet/>
      <dgm:spPr/>
      <dgm:t>
        <a:bodyPr/>
        <a:lstStyle/>
        <a:p>
          <a:pPr rtl="0"/>
          <a:r>
            <a:rPr lang="en-GB" smtClean="0"/>
            <a:t>8km dual 2 -lane carriageway with 3 roundabouts </a:t>
          </a:r>
          <a:endParaRPr lang="en-GB"/>
        </a:p>
      </dgm:t>
    </dgm:pt>
    <dgm:pt modelId="{1049AB48-A8E0-48A4-8709-2F4DE89C247C}" type="parTrans" cxnId="{BCD54A16-CB93-4D11-B260-5B459C499ED0}">
      <dgm:prSet/>
      <dgm:spPr/>
      <dgm:t>
        <a:bodyPr/>
        <a:lstStyle/>
        <a:p>
          <a:endParaRPr lang="en-GB"/>
        </a:p>
      </dgm:t>
    </dgm:pt>
    <dgm:pt modelId="{08F3A895-4AAB-44E1-94F6-D14E4700FAB2}" type="sibTrans" cxnId="{BCD54A16-CB93-4D11-B260-5B459C499ED0}">
      <dgm:prSet/>
      <dgm:spPr/>
      <dgm:t>
        <a:bodyPr/>
        <a:lstStyle/>
        <a:p>
          <a:endParaRPr lang="en-GB"/>
        </a:p>
      </dgm:t>
    </dgm:pt>
    <dgm:pt modelId="{C72CE239-A0B3-4078-8B25-4573D5214597}">
      <dgm:prSet/>
      <dgm:spPr/>
      <dgm:t>
        <a:bodyPr/>
        <a:lstStyle/>
        <a:p>
          <a:pPr rtl="0"/>
          <a:r>
            <a:rPr lang="en-GB" dirty="0" smtClean="0"/>
            <a:t>An area of outstanding archaeological significance</a:t>
          </a:r>
          <a:endParaRPr lang="en-GB" dirty="0"/>
        </a:p>
      </dgm:t>
    </dgm:pt>
    <dgm:pt modelId="{AFA6C8E4-F0C8-4E8A-936E-C90294B56C32}" type="parTrans" cxnId="{7197B509-7BB4-4868-AF10-299048C6021D}">
      <dgm:prSet/>
      <dgm:spPr/>
      <dgm:t>
        <a:bodyPr/>
        <a:lstStyle/>
        <a:p>
          <a:endParaRPr lang="en-GB"/>
        </a:p>
      </dgm:t>
    </dgm:pt>
    <dgm:pt modelId="{36002CC4-E913-4BC7-A4F2-AF4BBCE94D7F}" type="sibTrans" cxnId="{7197B509-7BB4-4868-AF10-299048C6021D}">
      <dgm:prSet/>
      <dgm:spPr/>
      <dgm:t>
        <a:bodyPr/>
        <a:lstStyle/>
        <a:p>
          <a:endParaRPr lang="en-GB"/>
        </a:p>
      </dgm:t>
    </dgm:pt>
    <dgm:pt modelId="{5AA34746-75D9-4CCE-8E39-52C7D5FD7C94}">
      <dgm:prSet/>
      <dgm:spPr/>
      <dgm:t>
        <a:bodyPr/>
        <a:lstStyle/>
        <a:p>
          <a:pPr rtl="0"/>
          <a:r>
            <a:rPr lang="en-GB" smtClean="0"/>
            <a:t>Design and Construct Structures</a:t>
          </a:r>
          <a:endParaRPr lang="en-GB"/>
        </a:p>
      </dgm:t>
    </dgm:pt>
    <dgm:pt modelId="{B78F291A-C287-43F4-8374-0AE59F34B463}" type="parTrans" cxnId="{29AD5178-F79C-4E45-8DF4-D41382D6C0B9}">
      <dgm:prSet/>
      <dgm:spPr/>
      <dgm:t>
        <a:bodyPr/>
        <a:lstStyle/>
        <a:p>
          <a:endParaRPr lang="en-GB"/>
        </a:p>
      </dgm:t>
    </dgm:pt>
    <dgm:pt modelId="{0BCCDD1D-1A4B-40CE-955E-3A7E710F3096}" type="sibTrans" cxnId="{29AD5178-F79C-4E45-8DF4-D41382D6C0B9}">
      <dgm:prSet/>
      <dgm:spPr/>
      <dgm:t>
        <a:bodyPr/>
        <a:lstStyle/>
        <a:p>
          <a:endParaRPr lang="en-GB"/>
        </a:p>
      </dgm:t>
    </dgm:pt>
    <dgm:pt modelId="{BD9B306A-4C77-4D34-9841-B89077419316}">
      <dgm:prSet/>
      <dgm:spPr/>
      <dgm:t>
        <a:bodyPr/>
        <a:lstStyle/>
        <a:p>
          <a:pPr rtl="0"/>
          <a:r>
            <a:rPr lang="en-GB" dirty="0" smtClean="0"/>
            <a:t>2 span dual carriageway road bridge over railway </a:t>
          </a:r>
          <a:endParaRPr lang="en-GB" dirty="0"/>
        </a:p>
      </dgm:t>
    </dgm:pt>
    <dgm:pt modelId="{A08E8220-DD95-467C-93A8-F6A639D285FE}" type="parTrans" cxnId="{FF3112A3-4A58-4373-97E9-4753DAB70E2B}">
      <dgm:prSet/>
      <dgm:spPr/>
      <dgm:t>
        <a:bodyPr/>
        <a:lstStyle/>
        <a:p>
          <a:endParaRPr lang="en-GB"/>
        </a:p>
      </dgm:t>
    </dgm:pt>
    <dgm:pt modelId="{187D6399-4850-4BF9-8E41-25B35E1D9098}" type="sibTrans" cxnId="{FF3112A3-4A58-4373-97E9-4753DAB70E2B}">
      <dgm:prSet/>
      <dgm:spPr/>
      <dgm:t>
        <a:bodyPr/>
        <a:lstStyle/>
        <a:p>
          <a:endParaRPr lang="en-GB"/>
        </a:p>
      </dgm:t>
    </dgm:pt>
    <dgm:pt modelId="{58A84DC6-BA3D-42D0-99A9-65AD67813225}">
      <dgm:prSet/>
      <dgm:spPr/>
      <dgm:t>
        <a:bodyPr/>
        <a:lstStyle/>
        <a:p>
          <a:pPr rtl="0"/>
          <a:r>
            <a:rPr lang="en-GB" smtClean="0"/>
            <a:t>A 100m+ underpass under rail tracks and level crossing at Cliffsend </a:t>
          </a:r>
          <a:endParaRPr lang="en-GB"/>
        </a:p>
      </dgm:t>
    </dgm:pt>
    <dgm:pt modelId="{DCB23468-AD7D-4D78-86D3-C9F3AEF6E461}" type="parTrans" cxnId="{79C0331D-273F-41AB-B8C4-46C91845B2AC}">
      <dgm:prSet/>
      <dgm:spPr/>
      <dgm:t>
        <a:bodyPr/>
        <a:lstStyle/>
        <a:p>
          <a:endParaRPr lang="en-GB"/>
        </a:p>
      </dgm:t>
    </dgm:pt>
    <dgm:pt modelId="{BA0C41CD-BEBD-49C4-B424-FCE13D438AA0}" type="sibTrans" cxnId="{79C0331D-273F-41AB-B8C4-46C91845B2AC}">
      <dgm:prSet/>
      <dgm:spPr/>
      <dgm:t>
        <a:bodyPr/>
        <a:lstStyle/>
        <a:p>
          <a:endParaRPr lang="en-GB"/>
        </a:p>
      </dgm:t>
    </dgm:pt>
    <dgm:pt modelId="{9D9A3257-5EB6-44E4-8985-936EA8071804}">
      <dgm:prSet/>
      <dgm:spPr/>
      <dgm:t>
        <a:bodyPr/>
        <a:lstStyle/>
        <a:p>
          <a:pPr rtl="0"/>
          <a:r>
            <a:rPr lang="en-GB" dirty="0" smtClean="0"/>
            <a:t>Client’s Perspective</a:t>
          </a:r>
          <a:endParaRPr lang="en-GB" dirty="0"/>
        </a:p>
      </dgm:t>
    </dgm:pt>
    <dgm:pt modelId="{E5760F0E-935B-485D-987A-781E3767F90A}" type="parTrans" cxnId="{9C453F2F-E247-4F45-87A0-453BAFA06FB9}">
      <dgm:prSet/>
      <dgm:spPr/>
      <dgm:t>
        <a:bodyPr/>
        <a:lstStyle/>
        <a:p>
          <a:endParaRPr lang="en-GB"/>
        </a:p>
      </dgm:t>
    </dgm:pt>
    <dgm:pt modelId="{5434E4B1-9196-4E92-94B1-54D5154FCEAE}" type="sibTrans" cxnId="{9C453F2F-E247-4F45-87A0-453BAFA06FB9}">
      <dgm:prSet/>
      <dgm:spPr/>
      <dgm:t>
        <a:bodyPr/>
        <a:lstStyle/>
        <a:p>
          <a:endParaRPr lang="en-GB"/>
        </a:p>
      </dgm:t>
    </dgm:pt>
    <dgm:pt modelId="{9BBCF5A4-977A-4922-A485-8628CD2442B1}">
      <dgm:prSet/>
      <dgm:spPr/>
      <dgm:t>
        <a:bodyPr/>
        <a:lstStyle/>
        <a:p>
          <a:pPr rtl="0"/>
          <a:r>
            <a:rPr lang="en-GB" dirty="0" smtClean="0"/>
            <a:t>Its not a road scheme</a:t>
          </a:r>
          <a:endParaRPr lang="en-GB" dirty="0"/>
        </a:p>
      </dgm:t>
    </dgm:pt>
    <dgm:pt modelId="{40A5AB93-82AA-4948-801C-5B6BC2F4EF50}" type="parTrans" cxnId="{462B358D-7676-49A0-ADC0-DE32546F81D1}">
      <dgm:prSet/>
      <dgm:spPr/>
      <dgm:t>
        <a:bodyPr/>
        <a:lstStyle/>
        <a:p>
          <a:endParaRPr lang="en-GB"/>
        </a:p>
      </dgm:t>
    </dgm:pt>
    <dgm:pt modelId="{CB975D32-04DC-4F94-BDFA-9497448C2B78}" type="sibTrans" cxnId="{462B358D-7676-49A0-ADC0-DE32546F81D1}">
      <dgm:prSet/>
      <dgm:spPr/>
      <dgm:t>
        <a:bodyPr/>
        <a:lstStyle/>
        <a:p>
          <a:endParaRPr lang="en-GB"/>
        </a:p>
      </dgm:t>
    </dgm:pt>
    <dgm:pt modelId="{9FCFFE23-8FA6-4E39-B1C7-14E73398ECEE}">
      <dgm:prSet/>
      <dgm:spPr/>
      <dgm:t>
        <a:bodyPr/>
        <a:lstStyle/>
        <a:p>
          <a:pPr rtl="0"/>
          <a:r>
            <a:rPr lang="en-GB" dirty="0" smtClean="0"/>
            <a:t>It's a railway crossing scheme with archaeology</a:t>
          </a:r>
          <a:endParaRPr lang="en-GB" dirty="0"/>
        </a:p>
      </dgm:t>
    </dgm:pt>
    <dgm:pt modelId="{AD612792-E10B-4451-9DD2-90B680456AE2}" type="parTrans" cxnId="{D1118DAA-D046-4F5B-B960-640991C25D1A}">
      <dgm:prSet/>
      <dgm:spPr/>
      <dgm:t>
        <a:bodyPr/>
        <a:lstStyle/>
        <a:p>
          <a:endParaRPr lang="en-GB"/>
        </a:p>
      </dgm:t>
    </dgm:pt>
    <dgm:pt modelId="{597D6227-48BA-4A50-8060-DCD1599A38BA}" type="sibTrans" cxnId="{D1118DAA-D046-4F5B-B960-640991C25D1A}">
      <dgm:prSet/>
      <dgm:spPr/>
      <dgm:t>
        <a:bodyPr/>
        <a:lstStyle/>
        <a:p>
          <a:endParaRPr lang="en-GB"/>
        </a:p>
      </dgm:t>
    </dgm:pt>
    <dgm:pt modelId="{2EE1D773-A18D-4DDF-ABFC-A54D1460E238}" type="pres">
      <dgm:prSet presAssocID="{C02F7914-DA7A-4B3F-9D0B-CD1D2BACC4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958BE8D-AD5C-49DC-8433-15B41674F3FE}" type="pres">
      <dgm:prSet presAssocID="{2BB5C043-34E1-4F3B-B9A7-0D10BA777E5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308B23-75DA-4C40-B40D-D572FE6DCDBF}" type="pres">
      <dgm:prSet presAssocID="{2BB5C043-34E1-4F3B-B9A7-0D10BA777E5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D6E9B6-5E10-41F8-B6FF-1F7DB127233D}" type="pres">
      <dgm:prSet presAssocID="{5AA34746-75D9-4CCE-8E39-52C7D5FD7C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B1AE88-379D-4F26-A325-E0F77DD17718}" type="pres">
      <dgm:prSet presAssocID="{5AA34746-75D9-4CCE-8E39-52C7D5FD7C9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6246A1-320C-43A2-B081-E957ADFCB0AD}" type="pres">
      <dgm:prSet presAssocID="{9D9A3257-5EB6-44E4-8985-936EA807180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A70C3B-1918-4144-AEFD-1BF8B3705F73}" type="pres">
      <dgm:prSet presAssocID="{9D9A3257-5EB6-44E4-8985-936EA807180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B9A7B49-2B70-464C-A9C0-CEF79AA2B889}" type="presOf" srcId="{2BB5C043-34E1-4F3B-B9A7-0D10BA777E5A}" destId="{E958BE8D-AD5C-49DC-8433-15B41674F3FE}" srcOrd="0" destOrd="0" presId="urn:microsoft.com/office/officeart/2005/8/layout/vList2"/>
    <dgm:cxn modelId="{240E8727-6354-488F-BBEC-1EEAFECFEDEE}" type="presOf" srcId="{9FCFFE23-8FA6-4E39-B1C7-14E73398ECEE}" destId="{1CA70C3B-1918-4144-AEFD-1BF8B3705F73}" srcOrd="0" destOrd="1" presId="urn:microsoft.com/office/officeart/2005/8/layout/vList2"/>
    <dgm:cxn modelId="{462B358D-7676-49A0-ADC0-DE32546F81D1}" srcId="{9D9A3257-5EB6-44E4-8985-936EA8071804}" destId="{9BBCF5A4-977A-4922-A485-8628CD2442B1}" srcOrd="0" destOrd="0" parTransId="{40A5AB93-82AA-4948-801C-5B6BC2F4EF50}" sibTransId="{CB975D32-04DC-4F94-BDFA-9497448C2B78}"/>
    <dgm:cxn modelId="{79C0331D-273F-41AB-B8C4-46C91845B2AC}" srcId="{5AA34746-75D9-4CCE-8E39-52C7D5FD7C94}" destId="{58A84DC6-BA3D-42D0-99A9-65AD67813225}" srcOrd="1" destOrd="0" parTransId="{DCB23468-AD7D-4D78-86D3-C9F3AEF6E461}" sibTransId="{BA0C41CD-BEBD-49C4-B424-FCE13D438AA0}"/>
    <dgm:cxn modelId="{C7DEE5E2-BF28-48B9-966B-48FED3D5CDDD}" type="presOf" srcId="{C02F7914-DA7A-4B3F-9D0B-CD1D2BACC4C0}" destId="{2EE1D773-A18D-4DDF-ABFC-A54D1460E238}" srcOrd="0" destOrd="0" presId="urn:microsoft.com/office/officeart/2005/8/layout/vList2"/>
    <dgm:cxn modelId="{1E749EE6-8287-484A-AFD2-FD69816EEEF4}" type="presOf" srcId="{6203D397-8EB7-41A1-ADE0-50100AE3D389}" destId="{30308B23-75DA-4C40-B40D-D572FE6DCDBF}" srcOrd="0" destOrd="0" presId="urn:microsoft.com/office/officeart/2005/8/layout/vList2"/>
    <dgm:cxn modelId="{48497B8D-008D-4C4C-B4B5-47C177765F04}" type="presOf" srcId="{9D9A3257-5EB6-44E4-8985-936EA8071804}" destId="{286246A1-320C-43A2-B081-E957ADFCB0AD}" srcOrd="0" destOrd="0" presId="urn:microsoft.com/office/officeart/2005/8/layout/vList2"/>
    <dgm:cxn modelId="{186FA4D8-A989-455B-B491-80CDD572096F}" type="presOf" srcId="{C72CE239-A0B3-4078-8B25-4573D5214597}" destId="{30308B23-75DA-4C40-B40D-D572FE6DCDBF}" srcOrd="0" destOrd="1" presId="urn:microsoft.com/office/officeart/2005/8/layout/vList2"/>
    <dgm:cxn modelId="{9C453F2F-E247-4F45-87A0-453BAFA06FB9}" srcId="{C02F7914-DA7A-4B3F-9D0B-CD1D2BACC4C0}" destId="{9D9A3257-5EB6-44E4-8985-936EA8071804}" srcOrd="2" destOrd="0" parTransId="{E5760F0E-935B-485D-987A-781E3767F90A}" sibTransId="{5434E4B1-9196-4E92-94B1-54D5154FCEAE}"/>
    <dgm:cxn modelId="{40F28EB9-3830-4229-B25E-F48F60DF4CC4}" type="presOf" srcId="{9BBCF5A4-977A-4922-A485-8628CD2442B1}" destId="{1CA70C3B-1918-4144-AEFD-1BF8B3705F73}" srcOrd="0" destOrd="0" presId="urn:microsoft.com/office/officeart/2005/8/layout/vList2"/>
    <dgm:cxn modelId="{29AD5178-F79C-4E45-8DF4-D41382D6C0B9}" srcId="{C02F7914-DA7A-4B3F-9D0B-CD1D2BACC4C0}" destId="{5AA34746-75D9-4CCE-8E39-52C7D5FD7C94}" srcOrd="1" destOrd="0" parTransId="{B78F291A-C287-43F4-8374-0AE59F34B463}" sibTransId="{0BCCDD1D-1A4B-40CE-955E-3A7E710F3096}"/>
    <dgm:cxn modelId="{BCD54A16-CB93-4D11-B260-5B459C499ED0}" srcId="{2BB5C043-34E1-4F3B-B9A7-0D10BA777E5A}" destId="{6203D397-8EB7-41A1-ADE0-50100AE3D389}" srcOrd="0" destOrd="0" parTransId="{1049AB48-A8E0-48A4-8709-2F4DE89C247C}" sibTransId="{08F3A895-4AAB-44E1-94F6-D14E4700FAB2}"/>
    <dgm:cxn modelId="{FCEF9D71-F4E3-4500-B1D9-072C6A9A5D27}" type="presOf" srcId="{BD9B306A-4C77-4D34-9841-B89077419316}" destId="{E2B1AE88-379D-4F26-A325-E0F77DD17718}" srcOrd="0" destOrd="0" presId="urn:microsoft.com/office/officeart/2005/8/layout/vList2"/>
    <dgm:cxn modelId="{D0A6522C-6F93-4C04-A3A5-D38465E634AD}" type="presOf" srcId="{5AA34746-75D9-4CCE-8E39-52C7D5FD7C94}" destId="{C4D6E9B6-5E10-41F8-B6FF-1F7DB127233D}" srcOrd="0" destOrd="0" presId="urn:microsoft.com/office/officeart/2005/8/layout/vList2"/>
    <dgm:cxn modelId="{7197B509-7BB4-4868-AF10-299048C6021D}" srcId="{2BB5C043-34E1-4F3B-B9A7-0D10BA777E5A}" destId="{C72CE239-A0B3-4078-8B25-4573D5214597}" srcOrd="1" destOrd="0" parTransId="{AFA6C8E4-F0C8-4E8A-936E-C90294B56C32}" sibTransId="{36002CC4-E913-4BC7-A4F2-AF4BBCE94D7F}"/>
    <dgm:cxn modelId="{D1118DAA-D046-4F5B-B960-640991C25D1A}" srcId="{9D9A3257-5EB6-44E4-8985-936EA8071804}" destId="{9FCFFE23-8FA6-4E39-B1C7-14E73398ECEE}" srcOrd="1" destOrd="0" parTransId="{AD612792-E10B-4451-9DD2-90B680456AE2}" sibTransId="{597D6227-48BA-4A50-8060-DCD1599A38BA}"/>
    <dgm:cxn modelId="{41DFA38B-497C-4808-97D8-B9CFA46E2CE6}" srcId="{C02F7914-DA7A-4B3F-9D0B-CD1D2BACC4C0}" destId="{2BB5C043-34E1-4F3B-B9A7-0D10BA777E5A}" srcOrd="0" destOrd="0" parTransId="{D6BBA578-4786-4B50-BBEA-42C34B4032A9}" sibTransId="{428B0342-0B88-4521-AC0C-DC5401CCD4AE}"/>
    <dgm:cxn modelId="{C8A8D32A-AFFB-436A-B70C-601022AFE2EE}" type="presOf" srcId="{58A84DC6-BA3D-42D0-99A9-65AD67813225}" destId="{E2B1AE88-379D-4F26-A325-E0F77DD17718}" srcOrd="0" destOrd="1" presId="urn:microsoft.com/office/officeart/2005/8/layout/vList2"/>
    <dgm:cxn modelId="{FF3112A3-4A58-4373-97E9-4753DAB70E2B}" srcId="{5AA34746-75D9-4CCE-8E39-52C7D5FD7C94}" destId="{BD9B306A-4C77-4D34-9841-B89077419316}" srcOrd="0" destOrd="0" parTransId="{A08E8220-DD95-467C-93A8-F6A639D285FE}" sibTransId="{187D6399-4850-4BF9-8E41-25B35E1D9098}"/>
    <dgm:cxn modelId="{AF2882BB-09E4-4001-B8AC-846D045B0960}" type="presParOf" srcId="{2EE1D773-A18D-4DDF-ABFC-A54D1460E238}" destId="{E958BE8D-AD5C-49DC-8433-15B41674F3FE}" srcOrd="0" destOrd="0" presId="urn:microsoft.com/office/officeart/2005/8/layout/vList2"/>
    <dgm:cxn modelId="{6FFA7612-9D5F-40D1-811E-8A5CDD41DE76}" type="presParOf" srcId="{2EE1D773-A18D-4DDF-ABFC-A54D1460E238}" destId="{30308B23-75DA-4C40-B40D-D572FE6DCDBF}" srcOrd="1" destOrd="0" presId="urn:microsoft.com/office/officeart/2005/8/layout/vList2"/>
    <dgm:cxn modelId="{B337EC06-B62F-4D74-BE1C-568E38643908}" type="presParOf" srcId="{2EE1D773-A18D-4DDF-ABFC-A54D1460E238}" destId="{C4D6E9B6-5E10-41F8-B6FF-1F7DB127233D}" srcOrd="2" destOrd="0" presId="urn:microsoft.com/office/officeart/2005/8/layout/vList2"/>
    <dgm:cxn modelId="{99ACCE72-C4E1-45F8-8F86-FE7EE27618EA}" type="presParOf" srcId="{2EE1D773-A18D-4DDF-ABFC-A54D1460E238}" destId="{E2B1AE88-379D-4F26-A325-E0F77DD17718}" srcOrd="3" destOrd="0" presId="urn:microsoft.com/office/officeart/2005/8/layout/vList2"/>
    <dgm:cxn modelId="{28A09A44-7617-4012-9282-096C85049459}" type="presParOf" srcId="{2EE1D773-A18D-4DDF-ABFC-A54D1460E238}" destId="{286246A1-320C-43A2-B081-E957ADFCB0AD}" srcOrd="4" destOrd="0" presId="urn:microsoft.com/office/officeart/2005/8/layout/vList2"/>
    <dgm:cxn modelId="{91053450-E87B-49F9-9247-4399A63041F6}" type="presParOf" srcId="{2EE1D773-A18D-4DDF-ABFC-A54D1460E238}" destId="{1CA70C3B-1918-4144-AEFD-1BF8B3705F7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5D2F21-6FA0-4835-9309-5222B0B3B95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EBD81BC0-2360-4D88-94B8-4AB6CAE64C4D}">
      <dgm:prSet/>
      <dgm:spPr/>
      <dgm:t>
        <a:bodyPr/>
        <a:lstStyle/>
        <a:p>
          <a:pPr rtl="0"/>
          <a:r>
            <a:rPr lang="en-GB" dirty="0" smtClean="0"/>
            <a:t>Suggested installation concept based on box jacking</a:t>
          </a:r>
          <a:endParaRPr lang="en-GB" dirty="0"/>
        </a:p>
      </dgm:t>
    </dgm:pt>
    <dgm:pt modelId="{C5313C6F-020E-4E8E-8C55-4A76C98D5A57}" type="parTrans" cxnId="{F747A6CD-FF77-40E6-99A7-243D416AC220}">
      <dgm:prSet/>
      <dgm:spPr/>
      <dgm:t>
        <a:bodyPr/>
        <a:lstStyle/>
        <a:p>
          <a:endParaRPr lang="en-GB"/>
        </a:p>
      </dgm:t>
    </dgm:pt>
    <dgm:pt modelId="{A6C29FF4-2EFF-49A7-9EB8-4A897700D6B6}" type="sibTrans" cxnId="{F747A6CD-FF77-40E6-99A7-243D416AC220}">
      <dgm:prSet/>
      <dgm:spPr/>
      <dgm:t>
        <a:bodyPr/>
        <a:lstStyle/>
        <a:p>
          <a:endParaRPr lang="en-GB"/>
        </a:p>
      </dgm:t>
    </dgm:pt>
    <dgm:pt modelId="{A56388EF-2C87-4A39-9510-5721C852C6A0}">
      <dgm:prSet/>
      <dgm:spPr/>
      <dgm:t>
        <a:bodyPr/>
        <a:lstStyle/>
        <a:p>
          <a:pPr rtl="0"/>
          <a:r>
            <a:rPr lang="en-GB" dirty="0" smtClean="0"/>
            <a:t>Two parallel boxes 10m wide x 7.2 m high</a:t>
          </a:r>
          <a:endParaRPr lang="en-GB" dirty="0"/>
        </a:p>
      </dgm:t>
    </dgm:pt>
    <dgm:pt modelId="{31D3BD7D-6094-42E2-8265-FBA10BDFE0A4}" type="parTrans" cxnId="{046C58F2-CC61-4BD9-971A-8CF5E984CA07}">
      <dgm:prSet/>
      <dgm:spPr/>
      <dgm:t>
        <a:bodyPr/>
        <a:lstStyle/>
        <a:p>
          <a:endParaRPr lang="en-GB"/>
        </a:p>
      </dgm:t>
    </dgm:pt>
    <dgm:pt modelId="{DEB7F52F-37E0-40CF-892D-16AA63A5CA63}" type="sibTrans" cxnId="{046C58F2-CC61-4BD9-971A-8CF5E984CA07}">
      <dgm:prSet/>
      <dgm:spPr/>
      <dgm:t>
        <a:bodyPr/>
        <a:lstStyle/>
        <a:p>
          <a:endParaRPr lang="en-GB"/>
        </a:p>
      </dgm:t>
    </dgm:pt>
    <dgm:pt modelId="{A42A62D3-7E2A-4597-BA0B-E5DB4E626394}">
      <dgm:prSet/>
      <dgm:spPr/>
      <dgm:t>
        <a:bodyPr/>
        <a:lstStyle/>
        <a:p>
          <a:pPr rtl="0"/>
          <a:r>
            <a:rPr lang="en-GB" dirty="0" smtClean="0"/>
            <a:t>Total box length 2 x 103 metres, each in three sections</a:t>
          </a:r>
          <a:endParaRPr lang="en-GB" dirty="0"/>
        </a:p>
      </dgm:t>
    </dgm:pt>
    <dgm:pt modelId="{F88B3493-DE35-418E-BF0F-806F252588E0}" type="parTrans" cxnId="{7AA1CA1A-59E2-4B82-973E-E685C6E77FBE}">
      <dgm:prSet/>
      <dgm:spPr/>
      <dgm:t>
        <a:bodyPr/>
        <a:lstStyle/>
        <a:p>
          <a:endParaRPr lang="en-GB"/>
        </a:p>
      </dgm:t>
    </dgm:pt>
    <dgm:pt modelId="{2A6E4BDF-65D1-40C4-AD4A-0FE164D988ED}" type="sibTrans" cxnId="{7AA1CA1A-59E2-4B82-973E-E685C6E77FBE}">
      <dgm:prSet/>
      <dgm:spPr/>
      <dgm:t>
        <a:bodyPr/>
        <a:lstStyle/>
        <a:p>
          <a:endParaRPr lang="en-GB"/>
        </a:p>
      </dgm:t>
    </dgm:pt>
    <dgm:pt modelId="{AAF22F24-7580-4995-BE06-DF94F43B1B01}">
      <dgm:prSet/>
      <dgm:spPr/>
      <dgm:t>
        <a:bodyPr/>
        <a:lstStyle/>
        <a:p>
          <a:pPr rtl="0"/>
          <a:r>
            <a:rPr lang="en-GB" smtClean="0"/>
            <a:t>Cover below rail tracks 6m</a:t>
          </a:r>
          <a:endParaRPr lang="en-GB"/>
        </a:p>
      </dgm:t>
    </dgm:pt>
    <dgm:pt modelId="{F46CCE18-11BC-4527-888A-CB1E3C3B4284}" type="parTrans" cxnId="{12F30BBC-2D33-433B-96DD-81174B920B1E}">
      <dgm:prSet/>
      <dgm:spPr/>
      <dgm:t>
        <a:bodyPr/>
        <a:lstStyle/>
        <a:p>
          <a:endParaRPr lang="en-GB"/>
        </a:p>
      </dgm:t>
    </dgm:pt>
    <dgm:pt modelId="{45A189C1-4F94-47FD-A938-EFDAA606A0D8}" type="sibTrans" cxnId="{12F30BBC-2D33-433B-96DD-81174B920B1E}">
      <dgm:prSet/>
      <dgm:spPr/>
      <dgm:t>
        <a:bodyPr/>
        <a:lstStyle/>
        <a:p>
          <a:endParaRPr lang="en-GB"/>
        </a:p>
      </dgm:t>
    </dgm:pt>
    <dgm:pt modelId="{D394B5D0-47FD-4B70-989C-885068604862}" type="pres">
      <dgm:prSet presAssocID="{FB5D2F21-6FA0-4835-9309-5222B0B3B9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83BF54-48ED-4C1F-957F-7FBED88869AD}" type="pres">
      <dgm:prSet presAssocID="{EBD81BC0-2360-4D88-94B8-4AB6CAE64C4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FFC2E6-794C-465B-A21E-ED10DA39D605}" type="pres">
      <dgm:prSet presAssocID="{A6C29FF4-2EFF-49A7-9EB8-4A897700D6B6}" presName="spacer" presStyleCnt="0"/>
      <dgm:spPr/>
    </dgm:pt>
    <dgm:pt modelId="{0246F592-D2E5-4D4C-B9EC-7F1A6A9374D3}" type="pres">
      <dgm:prSet presAssocID="{A56388EF-2C87-4A39-9510-5721C852C6A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562939-B6DD-4C32-84E5-945BB21D9A27}" type="pres">
      <dgm:prSet presAssocID="{DEB7F52F-37E0-40CF-892D-16AA63A5CA63}" presName="spacer" presStyleCnt="0"/>
      <dgm:spPr/>
    </dgm:pt>
    <dgm:pt modelId="{47F9D70F-36E7-411F-8426-D9A021733514}" type="pres">
      <dgm:prSet presAssocID="{A42A62D3-7E2A-4597-BA0B-E5DB4E626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71D629-5C87-4B7B-A9F9-8AA6BB45B3C8}" type="pres">
      <dgm:prSet presAssocID="{2A6E4BDF-65D1-40C4-AD4A-0FE164D988ED}" presName="spacer" presStyleCnt="0"/>
      <dgm:spPr/>
    </dgm:pt>
    <dgm:pt modelId="{F44F75BB-BF0C-4DED-AA1C-0A58F8C0580E}" type="pres">
      <dgm:prSet presAssocID="{AAF22F24-7580-4995-BE06-DF94F43B1B0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1E6501-1FF6-47AD-BC68-D6D742900481}" type="presOf" srcId="{EBD81BC0-2360-4D88-94B8-4AB6CAE64C4D}" destId="{CB83BF54-48ED-4C1F-957F-7FBED88869AD}" srcOrd="0" destOrd="0" presId="urn:microsoft.com/office/officeart/2005/8/layout/vList2"/>
    <dgm:cxn modelId="{F747A6CD-FF77-40E6-99A7-243D416AC220}" srcId="{FB5D2F21-6FA0-4835-9309-5222B0B3B954}" destId="{EBD81BC0-2360-4D88-94B8-4AB6CAE64C4D}" srcOrd="0" destOrd="0" parTransId="{C5313C6F-020E-4E8E-8C55-4A76C98D5A57}" sibTransId="{A6C29FF4-2EFF-49A7-9EB8-4A897700D6B6}"/>
    <dgm:cxn modelId="{B2CB711D-9C57-4D01-A070-936A01C37AFB}" type="presOf" srcId="{A42A62D3-7E2A-4597-BA0B-E5DB4E626394}" destId="{47F9D70F-36E7-411F-8426-D9A021733514}" srcOrd="0" destOrd="0" presId="urn:microsoft.com/office/officeart/2005/8/layout/vList2"/>
    <dgm:cxn modelId="{2114E4D1-B296-4A8F-8487-00B06AA8B1B6}" type="presOf" srcId="{FB5D2F21-6FA0-4835-9309-5222B0B3B954}" destId="{D394B5D0-47FD-4B70-989C-885068604862}" srcOrd="0" destOrd="0" presId="urn:microsoft.com/office/officeart/2005/8/layout/vList2"/>
    <dgm:cxn modelId="{8F35527A-B36D-46D9-861B-2783FF51F1E2}" type="presOf" srcId="{AAF22F24-7580-4995-BE06-DF94F43B1B01}" destId="{F44F75BB-BF0C-4DED-AA1C-0A58F8C0580E}" srcOrd="0" destOrd="0" presId="urn:microsoft.com/office/officeart/2005/8/layout/vList2"/>
    <dgm:cxn modelId="{7AA1CA1A-59E2-4B82-973E-E685C6E77FBE}" srcId="{FB5D2F21-6FA0-4835-9309-5222B0B3B954}" destId="{A42A62D3-7E2A-4597-BA0B-E5DB4E626394}" srcOrd="2" destOrd="0" parTransId="{F88B3493-DE35-418E-BF0F-806F252588E0}" sibTransId="{2A6E4BDF-65D1-40C4-AD4A-0FE164D988ED}"/>
    <dgm:cxn modelId="{CA2EB7F9-BF23-4DD3-9A3F-A37F3F91DB82}" type="presOf" srcId="{A56388EF-2C87-4A39-9510-5721C852C6A0}" destId="{0246F592-D2E5-4D4C-B9EC-7F1A6A9374D3}" srcOrd="0" destOrd="0" presId="urn:microsoft.com/office/officeart/2005/8/layout/vList2"/>
    <dgm:cxn modelId="{12F30BBC-2D33-433B-96DD-81174B920B1E}" srcId="{FB5D2F21-6FA0-4835-9309-5222B0B3B954}" destId="{AAF22F24-7580-4995-BE06-DF94F43B1B01}" srcOrd="3" destOrd="0" parTransId="{F46CCE18-11BC-4527-888A-CB1E3C3B4284}" sibTransId="{45A189C1-4F94-47FD-A938-EFDAA606A0D8}"/>
    <dgm:cxn modelId="{046C58F2-CC61-4BD9-971A-8CF5E984CA07}" srcId="{FB5D2F21-6FA0-4835-9309-5222B0B3B954}" destId="{A56388EF-2C87-4A39-9510-5721C852C6A0}" srcOrd="1" destOrd="0" parTransId="{31D3BD7D-6094-42E2-8265-FBA10BDFE0A4}" sibTransId="{DEB7F52F-37E0-40CF-892D-16AA63A5CA63}"/>
    <dgm:cxn modelId="{C9531724-5A04-4411-A4D4-EF42AA6678A1}" type="presParOf" srcId="{D394B5D0-47FD-4B70-989C-885068604862}" destId="{CB83BF54-48ED-4C1F-957F-7FBED88869AD}" srcOrd="0" destOrd="0" presId="urn:microsoft.com/office/officeart/2005/8/layout/vList2"/>
    <dgm:cxn modelId="{FBD08EC7-0AA1-4B63-95E4-11A9860D4025}" type="presParOf" srcId="{D394B5D0-47FD-4B70-989C-885068604862}" destId="{C0FFC2E6-794C-465B-A21E-ED10DA39D605}" srcOrd="1" destOrd="0" presId="urn:microsoft.com/office/officeart/2005/8/layout/vList2"/>
    <dgm:cxn modelId="{9E8F2213-E2DC-44CA-ADE8-B81CB26147D5}" type="presParOf" srcId="{D394B5D0-47FD-4B70-989C-885068604862}" destId="{0246F592-D2E5-4D4C-B9EC-7F1A6A9374D3}" srcOrd="2" destOrd="0" presId="urn:microsoft.com/office/officeart/2005/8/layout/vList2"/>
    <dgm:cxn modelId="{ED016017-496C-4AC2-B6CA-145947A1C4C9}" type="presParOf" srcId="{D394B5D0-47FD-4B70-989C-885068604862}" destId="{59562939-B6DD-4C32-84E5-945BB21D9A27}" srcOrd="3" destOrd="0" presId="urn:microsoft.com/office/officeart/2005/8/layout/vList2"/>
    <dgm:cxn modelId="{7783EA89-253C-4CD4-9F95-EB70B0CF7360}" type="presParOf" srcId="{D394B5D0-47FD-4B70-989C-885068604862}" destId="{47F9D70F-36E7-411F-8426-D9A021733514}" srcOrd="4" destOrd="0" presId="urn:microsoft.com/office/officeart/2005/8/layout/vList2"/>
    <dgm:cxn modelId="{00EE1205-9547-4A5C-BE9B-A65342D5C8C9}" type="presParOf" srcId="{D394B5D0-47FD-4B70-989C-885068604862}" destId="{7B71D629-5C87-4B7B-A9F9-8AA6BB45B3C8}" srcOrd="5" destOrd="0" presId="urn:microsoft.com/office/officeart/2005/8/layout/vList2"/>
    <dgm:cxn modelId="{8864DEFC-C7AB-4107-BF4D-CAC93CBB38F9}" type="presParOf" srcId="{D394B5D0-47FD-4B70-989C-885068604862}" destId="{F44F75BB-BF0C-4DED-AA1C-0A58F8C058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0B7459-1BF9-42AC-AC2E-C01468437325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8060BA9-79E5-4CE3-9770-EFD8BCA1B551}">
      <dgm:prSet/>
      <dgm:spPr/>
      <dgm:t>
        <a:bodyPr/>
        <a:lstStyle/>
        <a:p>
          <a:pPr rtl="0"/>
          <a:r>
            <a:rPr lang="en-GB" dirty="0" smtClean="0"/>
            <a:t>Permanent Works Designer </a:t>
          </a:r>
          <a:r>
            <a:rPr lang="en-GB" b="1" dirty="0" smtClean="0"/>
            <a:t>Atkins</a:t>
          </a:r>
          <a:endParaRPr lang="en-GB" b="1" dirty="0"/>
        </a:p>
      </dgm:t>
    </dgm:pt>
    <dgm:pt modelId="{0F87F9D9-324E-45D3-ABBD-67C06DDA4BF1}" type="parTrans" cxnId="{93A3D61D-AC85-4600-AAF7-F6BFB8BFBB15}">
      <dgm:prSet/>
      <dgm:spPr/>
      <dgm:t>
        <a:bodyPr/>
        <a:lstStyle/>
        <a:p>
          <a:endParaRPr lang="en-GB"/>
        </a:p>
      </dgm:t>
    </dgm:pt>
    <dgm:pt modelId="{D644DF8B-D246-47BC-83D1-193ABC64041F}" type="sibTrans" cxnId="{93A3D61D-AC85-4600-AAF7-F6BFB8BFBB15}">
      <dgm:prSet/>
      <dgm:spPr/>
      <dgm:t>
        <a:bodyPr/>
        <a:lstStyle/>
        <a:p>
          <a:endParaRPr lang="en-GB"/>
        </a:p>
      </dgm:t>
    </dgm:pt>
    <dgm:pt modelId="{EB273EB0-54BD-444D-85F1-ACC2B48A5EF9}">
      <dgm:prSet/>
      <dgm:spPr/>
      <dgm:t>
        <a:bodyPr/>
        <a:lstStyle/>
        <a:p>
          <a:pPr rtl="0"/>
          <a:r>
            <a:rPr lang="en-GB" dirty="0" smtClean="0"/>
            <a:t>Deck Jacking </a:t>
          </a:r>
          <a:r>
            <a:rPr lang="en-GB" b="1" dirty="0" err="1" smtClean="0"/>
            <a:t>Mammoet</a:t>
          </a:r>
          <a:endParaRPr lang="en-GB" b="1" dirty="0"/>
        </a:p>
      </dgm:t>
    </dgm:pt>
    <dgm:pt modelId="{C0569EBA-A99D-4B2A-833E-7249AE1FE98F}" type="parTrans" cxnId="{612F78A7-F57F-4FEE-86E9-33B0638E6E3C}">
      <dgm:prSet/>
      <dgm:spPr/>
      <dgm:t>
        <a:bodyPr/>
        <a:lstStyle/>
        <a:p>
          <a:endParaRPr lang="en-GB"/>
        </a:p>
      </dgm:t>
    </dgm:pt>
    <dgm:pt modelId="{61D5C611-B67C-4E6B-8293-9D7F007B1702}" type="sibTrans" cxnId="{612F78A7-F57F-4FEE-86E9-33B0638E6E3C}">
      <dgm:prSet/>
      <dgm:spPr/>
      <dgm:t>
        <a:bodyPr/>
        <a:lstStyle/>
        <a:p>
          <a:endParaRPr lang="en-GB"/>
        </a:p>
      </dgm:t>
    </dgm:pt>
    <dgm:pt modelId="{90658660-E707-4578-A9A2-E4BE074AB474}">
      <dgm:prSet/>
      <dgm:spPr/>
      <dgm:t>
        <a:bodyPr/>
        <a:lstStyle/>
        <a:p>
          <a:pPr rtl="0"/>
          <a:r>
            <a:rPr lang="en-GB" dirty="0" smtClean="0"/>
            <a:t>Piling</a:t>
          </a:r>
        </a:p>
        <a:p>
          <a:pPr rtl="0"/>
          <a:r>
            <a:rPr lang="en-GB" b="1" dirty="0" smtClean="0"/>
            <a:t>Keller</a:t>
          </a:r>
          <a:endParaRPr lang="en-GB" b="1" dirty="0"/>
        </a:p>
      </dgm:t>
    </dgm:pt>
    <dgm:pt modelId="{20F9E588-8F95-4140-B7DE-BC55730DFD05}" type="parTrans" cxnId="{B41B2091-9F18-44FF-9A8F-EF353336427C}">
      <dgm:prSet/>
      <dgm:spPr/>
      <dgm:t>
        <a:bodyPr/>
        <a:lstStyle/>
        <a:p>
          <a:endParaRPr lang="en-GB"/>
        </a:p>
      </dgm:t>
    </dgm:pt>
    <dgm:pt modelId="{889EEC9A-70DD-44F7-B3B5-76E0CFDCA9DB}" type="sibTrans" cxnId="{B41B2091-9F18-44FF-9A8F-EF353336427C}">
      <dgm:prSet/>
      <dgm:spPr/>
      <dgm:t>
        <a:bodyPr/>
        <a:lstStyle/>
        <a:p>
          <a:endParaRPr lang="en-GB"/>
        </a:p>
      </dgm:t>
    </dgm:pt>
    <dgm:pt modelId="{87FDA914-4533-4FB1-B245-349C78A98869}">
      <dgm:prSet/>
      <dgm:spPr/>
      <dgm:t>
        <a:bodyPr/>
        <a:lstStyle/>
        <a:p>
          <a:endParaRPr lang="en-GB"/>
        </a:p>
      </dgm:t>
    </dgm:pt>
    <dgm:pt modelId="{55525B32-AFB2-43A0-AD01-81B191408E8A}" type="parTrans" cxnId="{BEF8E231-F381-4DA5-9D63-06D0E82BE3F1}">
      <dgm:prSet/>
      <dgm:spPr/>
      <dgm:t>
        <a:bodyPr/>
        <a:lstStyle/>
        <a:p>
          <a:endParaRPr lang="en-GB"/>
        </a:p>
      </dgm:t>
    </dgm:pt>
    <dgm:pt modelId="{92605830-3129-4176-8CF8-FA16D1B12EC5}" type="sibTrans" cxnId="{BEF8E231-F381-4DA5-9D63-06D0E82BE3F1}">
      <dgm:prSet/>
      <dgm:spPr/>
      <dgm:t>
        <a:bodyPr/>
        <a:lstStyle/>
        <a:p>
          <a:endParaRPr lang="en-GB"/>
        </a:p>
      </dgm:t>
    </dgm:pt>
    <dgm:pt modelId="{3F19DC46-8EF0-4F77-8B66-85FE50C3B286}">
      <dgm:prSet/>
      <dgm:spPr/>
      <dgm:t>
        <a:bodyPr/>
        <a:lstStyle/>
        <a:p>
          <a:pPr rtl="0"/>
          <a:r>
            <a:rPr lang="en-GB" dirty="0" smtClean="0"/>
            <a:t>Third Party Checker </a:t>
          </a:r>
          <a:r>
            <a:rPr lang="en-GB" b="1" dirty="0" smtClean="0"/>
            <a:t>Tony Gee &amp; Partners</a:t>
          </a:r>
          <a:endParaRPr lang="en-GB" b="1" dirty="0"/>
        </a:p>
      </dgm:t>
    </dgm:pt>
    <dgm:pt modelId="{5DA2250B-E563-436F-B4C5-180A52DED551}" type="parTrans" cxnId="{94A7F7E0-F10F-4E06-BFDD-8B1A0917E5C6}">
      <dgm:prSet/>
      <dgm:spPr/>
      <dgm:t>
        <a:bodyPr/>
        <a:lstStyle/>
        <a:p>
          <a:endParaRPr lang="en-GB"/>
        </a:p>
      </dgm:t>
    </dgm:pt>
    <dgm:pt modelId="{D0A9E5DB-3BCA-4F5A-90AD-AB2BF43316E5}" type="sibTrans" cxnId="{94A7F7E0-F10F-4E06-BFDD-8B1A0917E5C6}">
      <dgm:prSet/>
      <dgm:spPr/>
      <dgm:t>
        <a:bodyPr/>
        <a:lstStyle/>
        <a:p>
          <a:endParaRPr lang="en-GB"/>
        </a:p>
      </dgm:t>
    </dgm:pt>
    <dgm:pt modelId="{095CB63B-778C-4966-BB9C-C389A012A17E}">
      <dgm:prSet/>
      <dgm:spPr/>
      <dgm:t>
        <a:bodyPr/>
        <a:lstStyle/>
        <a:p>
          <a:pPr rtl="0"/>
          <a:r>
            <a:rPr lang="en-GB" dirty="0" smtClean="0"/>
            <a:t>Jacked Installation Consultant </a:t>
          </a:r>
          <a:r>
            <a:rPr lang="en-GB" b="1" dirty="0" smtClean="0"/>
            <a:t>Jacked Structures</a:t>
          </a:r>
          <a:endParaRPr lang="en-GB" b="1" dirty="0"/>
        </a:p>
      </dgm:t>
    </dgm:pt>
    <dgm:pt modelId="{7E0E2F7D-0A02-4A7C-8550-1F7B4CCD3A10}" type="parTrans" cxnId="{5557AB22-6E82-4BDA-A12A-A6356AE2231A}">
      <dgm:prSet/>
      <dgm:spPr/>
      <dgm:t>
        <a:bodyPr/>
        <a:lstStyle/>
        <a:p>
          <a:endParaRPr lang="en-GB"/>
        </a:p>
      </dgm:t>
    </dgm:pt>
    <dgm:pt modelId="{CA339A08-317F-4B63-8302-0A401B744B89}" type="sibTrans" cxnId="{5557AB22-6E82-4BDA-A12A-A6356AE2231A}">
      <dgm:prSet/>
      <dgm:spPr/>
      <dgm:t>
        <a:bodyPr/>
        <a:lstStyle/>
        <a:p>
          <a:endParaRPr lang="en-GB"/>
        </a:p>
      </dgm:t>
    </dgm:pt>
    <dgm:pt modelId="{B2DA854D-DF86-42B5-841A-D04667191B90}">
      <dgm:prSet/>
      <dgm:spPr/>
      <dgm:t>
        <a:bodyPr/>
        <a:lstStyle/>
        <a:p>
          <a:pPr rtl="0"/>
          <a:r>
            <a:rPr lang="en-GB" dirty="0" smtClean="0"/>
            <a:t>Tunnelling</a:t>
          </a:r>
        </a:p>
        <a:p>
          <a:pPr rtl="0"/>
          <a:r>
            <a:rPr lang="en-GB" dirty="0" smtClean="0"/>
            <a:t>Pilots - </a:t>
          </a:r>
          <a:r>
            <a:rPr lang="en-GB" b="1" dirty="0" smtClean="0"/>
            <a:t>Murphy</a:t>
          </a:r>
        </a:p>
        <a:p>
          <a:pPr rtl="0"/>
          <a:r>
            <a:rPr lang="en-GB" dirty="0" smtClean="0"/>
            <a:t>Deck - </a:t>
          </a:r>
          <a:r>
            <a:rPr lang="en-GB" b="1" dirty="0" err="1" smtClean="0"/>
            <a:t>McBurney</a:t>
          </a:r>
          <a:endParaRPr lang="en-GB" b="1" dirty="0"/>
        </a:p>
      </dgm:t>
    </dgm:pt>
    <dgm:pt modelId="{12BA3175-8E0D-40E7-8745-E3B13A5C7CC1}" type="parTrans" cxnId="{176ABAFE-9A23-4D94-8ABB-65B8E308A22C}">
      <dgm:prSet/>
      <dgm:spPr/>
      <dgm:t>
        <a:bodyPr/>
        <a:lstStyle/>
        <a:p>
          <a:endParaRPr lang="en-GB"/>
        </a:p>
      </dgm:t>
    </dgm:pt>
    <dgm:pt modelId="{5ED2647F-8954-4A94-9DE1-70FD2705D3A3}" type="sibTrans" cxnId="{176ABAFE-9A23-4D94-8ABB-65B8E308A22C}">
      <dgm:prSet/>
      <dgm:spPr/>
      <dgm:t>
        <a:bodyPr/>
        <a:lstStyle/>
        <a:p>
          <a:endParaRPr lang="en-GB"/>
        </a:p>
      </dgm:t>
    </dgm:pt>
    <dgm:pt modelId="{0EB8A864-973F-40E8-8C06-EB925DD6C21F}">
      <dgm:prSet/>
      <dgm:spPr/>
      <dgm:t>
        <a:bodyPr/>
        <a:lstStyle/>
        <a:p>
          <a:pPr rtl="0"/>
          <a:r>
            <a:rPr lang="en-GB" dirty="0" smtClean="0"/>
            <a:t>Precast Concrete </a:t>
          </a:r>
        </a:p>
        <a:p>
          <a:pPr rtl="0"/>
          <a:r>
            <a:rPr lang="en-GB" b="1" dirty="0" smtClean="0"/>
            <a:t>Sian Formwork </a:t>
          </a:r>
          <a:r>
            <a:rPr lang="en-GB" b="0" dirty="0" smtClean="0"/>
            <a:t>(Deck)</a:t>
          </a:r>
        </a:p>
        <a:p>
          <a:pPr rtl="0"/>
          <a:r>
            <a:rPr lang="en-GB" dirty="0" smtClean="0"/>
            <a:t>F P McCann (Segments)</a:t>
          </a:r>
          <a:endParaRPr lang="en-GB" b="1" dirty="0"/>
        </a:p>
      </dgm:t>
    </dgm:pt>
    <dgm:pt modelId="{26990858-DC2E-45A2-8B92-081F11A9744F}" type="parTrans" cxnId="{BDFD5DC8-4429-47D3-B634-3849D95641F9}">
      <dgm:prSet/>
      <dgm:spPr/>
      <dgm:t>
        <a:bodyPr/>
        <a:lstStyle/>
        <a:p>
          <a:endParaRPr lang="en-GB"/>
        </a:p>
      </dgm:t>
    </dgm:pt>
    <dgm:pt modelId="{D2E78D99-4374-4B44-8607-3B249C136A76}" type="sibTrans" cxnId="{BDFD5DC8-4429-47D3-B634-3849D95641F9}">
      <dgm:prSet/>
      <dgm:spPr/>
      <dgm:t>
        <a:bodyPr/>
        <a:lstStyle/>
        <a:p>
          <a:endParaRPr lang="en-GB"/>
        </a:p>
      </dgm:t>
    </dgm:pt>
    <dgm:pt modelId="{416ECFB1-3B19-423F-AB47-7595B2E8E408}" type="pres">
      <dgm:prSet presAssocID="{ED0B7459-1BF9-42AC-AC2E-C0146843732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CDF5662-62F2-4704-84DC-B3A723D657E7}" type="pres">
      <dgm:prSet presAssocID="{18060BA9-79E5-4CE3-9770-EFD8BCA1B551}" presName="circ1" presStyleLbl="vennNode1" presStyleIdx="0" presStyleCnt="7"/>
      <dgm:spPr/>
    </dgm:pt>
    <dgm:pt modelId="{C7B9589E-6200-4139-ABE1-3982D888E5F7}" type="pres">
      <dgm:prSet presAssocID="{18060BA9-79E5-4CE3-9770-EFD8BCA1B55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208B30-4164-4F3C-A46F-839EED9DA945}" type="pres">
      <dgm:prSet presAssocID="{3F19DC46-8EF0-4F77-8B66-85FE50C3B286}" presName="circ2" presStyleLbl="vennNode1" presStyleIdx="1" presStyleCnt="7"/>
      <dgm:spPr/>
    </dgm:pt>
    <dgm:pt modelId="{CDF55D65-B3D9-41B3-B702-5F5EB0608189}" type="pres">
      <dgm:prSet presAssocID="{3F19DC46-8EF0-4F77-8B66-85FE50C3B28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20B569-CDBF-4CD6-9B6E-80AA849481E6}" type="pres">
      <dgm:prSet presAssocID="{0EB8A864-973F-40E8-8C06-EB925DD6C21F}" presName="circ3" presStyleLbl="vennNode1" presStyleIdx="2" presStyleCnt="7"/>
      <dgm:spPr/>
    </dgm:pt>
    <dgm:pt modelId="{8485B9E7-5433-4EF0-8E04-2374FC33F5EC}" type="pres">
      <dgm:prSet presAssocID="{0EB8A864-973F-40E8-8C06-EB925DD6C21F}" presName="circ3Tx" presStyleLbl="revTx" presStyleIdx="0" presStyleCnt="0" custScaleX="149116" custLinFactNeighborX="11372" custLinFactNeighborY="-2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E4205C-D628-43A0-9AFC-F460FD6D5FCD}" type="pres">
      <dgm:prSet presAssocID="{EB273EB0-54BD-444D-85F1-ACC2B48A5EF9}" presName="circ4" presStyleLbl="vennNode1" presStyleIdx="3" presStyleCnt="7"/>
      <dgm:spPr/>
    </dgm:pt>
    <dgm:pt modelId="{EBEE72A1-BF06-446A-9ACE-35FA4F321231}" type="pres">
      <dgm:prSet presAssocID="{EB273EB0-54BD-444D-85F1-ACC2B48A5EF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2AA964-193C-46E5-8AA3-F03960BE029F}" type="pres">
      <dgm:prSet presAssocID="{90658660-E707-4578-A9A2-E4BE074AB474}" presName="circ5" presStyleLbl="vennNode1" presStyleIdx="4" presStyleCnt="7"/>
      <dgm:spPr/>
    </dgm:pt>
    <dgm:pt modelId="{270933E3-0DE0-4F14-AF7E-D941AC68E9E6}" type="pres">
      <dgm:prSet presAssocID="{90658660-E707-4578-A9A2-E4BE074AB47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39E8FE-7855-449E-BE9A-DE2DE2E1414F}" type="pres">
      <dgm:prSet presAssocID="{B2DA854D-DF86-42B5-841A-D04667191B90}" presName="circ6" presStyleLbl="vennNode1" presStyleIdx="5" presStyleCnt="7"/>
      <dgm:spPr/>
      <dgm:t>
        <a:bodyPr/>
        <a:lstStyle/>
        <a:p>
          <a:endParaRPr lang="en-GB"/>
        </a:p>
      </dgm:t>
    </dgm:pt>
    <dgm:pt modelId="{C76126BE-E8FA-4B91-A0E9-66B8007EA8E8}" type="pres">
      <dgm:prSet presAssocID="{B2DA854D-DF86-42B5-841A-D04667191B90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27010-5078-45F0-9B25-0335E7DC4477}" type="pres">
      <dgm:prSet presAssocID="{095CB63B-778C-4966-BB9C-C389A012A17E}" presName="circ7" presStyleLbl="vennNode1" presStyleIdx="6" presStyleCnt="7"/>
      <dgm:spPr/>
    </dgm:pt>
    <dgm:pt modelId="{4E72338A-4139-4BBC-956D-231E8338C761}" type="pres">
      <dgm:prSet presAssocID="{095CB63B-778C-4966-BB9C-C389A012A17E}" presName="circ7Tx" presStyleLbl="revTx" presStyleIdx="0" presStyleCnt="0" custScaleX="147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5EDAC77-B78A-42E2-8018-D259450025EA}" type="presOf" srcId="{0EB8A864-973F-40E8-8C06-EB925DD6C21F}" destId="{8485B9E7-5433-4EF0-8E04-2374FC33F5EC}" srcOrd="0" destOrd="0" presId="urn:microsoft.com/office/officeart/2005/8/layout/venn1"/>
    <dgm:cxn modelId="{4D83325F-2E05-427F-A458-1B18047917A0}" type="presOf" srcId="{18060BA9-79E5-4CE3-9770-EFD8BCA1B551}" destId="{C7B9589E-6200-4139-ABE1-3982D888E5F7}" srcOrd="0" destOrd="0" presId="urn:microsoft.com/office/officeart/2005/8/layout/venn1"/>
    <dgm:cxn modelId="{176ABAFE-9A23-4D94-8ABB-65B8E308A22C}" srcId="{ED0B7459-1BF9-42AC-AC2E-C01468437325}" destId="{B2DA854D-DF86-42B5-841A-D04667191B90}" srcOrd="5" destOrd="0" parTransId="{12BA3175-8E0D-40E7-8745-E3B13A5C7CC1}" sibTransId="{5ED2647F-8954-4A94-9DE1-70FD2705D3A3}"/>
    <dgm:cxn modelId="{E64AA6B7-2B34-4CD3-A34F-795D1435C014}" type="presOf" srcId="{3F19DC46-8EF0-4F77-8B66-85FE50C3B286}" destId="{CDF55D65-B3D9-41B3-B702-5F5EB0608189}" srcOrd="0" destOrd="0" presId="urn:microsoft.com/office/officeart/2005/8/layout/venn1"/>
    <dgm:cxn modelId="{BEF8E231-F381-4DA5-9D63-06D0E82BE3F1}" srcId="{ED0B7459-1BF9-42AC-AC2E-C01468437325}" destId="{87FDA914-4533-4FB1-B245-349C78A98869}" srcOrd="7" destOrd="0" parTransId="{55525B32-AFB2-43A0-AD01-81B191408E8A}" sibTransId="{92605830-3129-4176-8CF8-FA16D1B12EC5}"/>
    <dgm:cxn modelId="{BDFD5DC8-4429-47D3-B634-3849D95641F9}" srcId="{ED0B7459-1BF9-42AC-AC2E-C01468437325}" destId="{0EB8A864-973F-40E8-8C06-EB925DD6C21F}" srcOrd="2" destOrd="0" parTransId="{26990858-DC2E-45A2-8B92-081F11A9744F}" sibTransId="{D2E78D99-4374-4B44-8607-3B249C136A76}"/>
    <dgm:cxn modelId="{0F40463A-33E4-498D-81E6-F555E9D77E1B}" type="presOf" srcId="{EB273EB0-54BD-444D-85F1-ACC2B48A5EF9}" destId="{EBEE72A1-BF06-446A-9ACE-35FA4F321231}" srcOrd="0" destOrd="0" presId="urn:microsoft.com/office/officeart/2005/8/layout/venn1"/>
    <dgm:cxn modelId="{B41B2091-9F18-44FF-9A8F-EF353336427C}" srcId="{ED0B7459-1BF9-42AC-AC2E-C01468437325}" destId="{90658660-E707-4578-A9A2-E4BE074AB474}" srcOrd="4" destOrd="0" parTransId="{20F9E588-8F95-4140-B7DE-BC55730DFD05}" sibTransId="{889EEC9A-70DD-44F7-B3B5-76E0CFDCA9DB}"/>
    <dgm:cxn modelId="{8A5BD73A-5F54-4986-8315-C75DF5AD7A3D}" type="presOf" srcId="{095CB63B-778C-4966-BB9C-C389A012A17E}" destId="{4E72338A-4139-4BBC-956D-231E8338C761}" srcOrd="0" destOrd="0" presId="urn:microsoft.com/office/officeart/2005/8/layout/venn1"/>
    <dgm:cxn modelId="{58217A07-0423-4ADD-BF6B-6CE27D7636E4}" type="presOf" srcId="{B2DA854D-DF86-42B5-841A-D04667191B90}" destId="{C76126BE-E8FA-4B91-A0E9-66B8007EA8E8}" srcOrd="0" destOrd="0" presId="urn:microsoft.com/office/officeart/2005/8/layout/venn1"/>
    <dgm:cxn modelId="{94A7F7E0-F10F-4E06-BFDD-8B1A0917E5C6}" srcId="{ED0B7459-1BF9-42AC-AC2E-C01468437325}" destId="{3F19DC46-8EF0-4F77-8B66-85FE50C3B286}" srcOrd="1" destOrd="0" parTransId="{5DA2250B-E563-436F-B4C5-180A52DED551}" sibTransId="{D0A9E5DB-3BCA-4F5A-90AD-AB2BF43316E5}"/>
    <dgm:cxn modelId="{67207715-1990-42C6-94EA-B723865247E1}" type="presOf" srcId="{ED0B7459-1BF9-42AC-AC2E-C01468437325}" destId="{416ECFB1-3B19-423F-AB47-7595B2E8E408}" srcOrd="0" destOrd="0" presId="urn:microsoft.com/office/officeart/2005/8/layout/venn1"/>
    <dgm:cxn modelId="{612F78A7-F57F-4FEE-86E9-33B0638E6E3C}" srcId="{ED0B7459-1BF9-42AC-AC2E-C01468437325}" destId="{EB273EB0-54BD-444D-85F1-ACC2B48A5EF9}" srcOrd="3" destOrd="0" parTransId="{C0569EBA-A99D-4B2A-833E-7249AE1FE98F}" sibTransId="{61D5C611-B67C-4E6B-8293-9D7F007B1702}"/>
    <dgm:cxn modelId="{93A3D61D-AC85-4600-AAF7-F6BFB8BFBB15}" srcId="{ED0B7459-1BF9-42AC-AC2E-C01468437325}" destId="{18060BA9-79E5-4CE3-9770-EFD8BCA1B551}" srcOrd="0" destOrd="0" parTransId="{0F87F9D9-324E-45D3-ABBD-67C06DDA4BF1}" sibTransId="{D644DF8B-D246-47BC-83D1-193ABC64041F}"/>
    <dgm:cxn modelId="{5557AB22-6E82-4BDA-A12A-A6356AE2231A}" srcId="{ED0B7459-1BF9-42AC-AC2E-C01468437325}" destId="{095CB63B-778C-4966-BB9C-C389A012A17E}" srcOrd="6" destOrd="0" parTransId="{7E0E2F7D-0A02-4A7C-8550-1F7B4CCD3A10}" sibTransId="{CA339A08-317F-4B63-8302-0A401B744B89}"/>
    <dgm:cxn modelId="{443D5F12-C7DE-473D-B877-46FA8159F838}" type="presOf" srcId="{90658660-E707-4578-A9A2-E4BE074AB474}" destId="{270933E3-0DE0-4F14-AF7E-D941AC68E9E6}" srcOrd="0" destOrd="0" presId="urn:microsoft.com/office/officeart/2005/8/layout/venn1"/>
    <dgm:cxn modelId="{A6304C8D-9391-4DEE-9587-1392F6D2F10A}" type="presParOf" srcId="{416ECFB1-3B19-423F-AB47-7595B2E8E408}" destId="{0CDF5662-62F2-4704-84DC-B3A723D657E7}" srcOrd="0" destOrd="0" presId="urn:microsoft.com/office/officeart/2005/8/layout/venn1"/>
    <dgm:cxn modelId="{F87C9D1A-66C5-468C-86DA-8F8B6AB5666A}" type="presParOf" srcId="{416ECFB1-3B19-423F-AB47-7595B2E8E408}" destId="{C7B9589E-6200-4139-ABE1-3982D888E5F7}" srcOrd="1" destOrd="0" presId="urn:microsoft.com/office/officeart/2005/8/layout/venn1"/>
    <dgm:cxn modelId="{B48FD538-A2E6-4962-A6F9-0F5CD8811E83}" type="presParOf" srcId="{416ECFB1-3B19-423F-AB47-7595B2E8E408}" destId="{4D208B30-4164-4F3C-A46F-839EED9DA945}" srcOrd="2" destOrd="0" presId="urn:microsoft.com/office/officeart/2005/8/layout/venn1"/>
    <dgm:cxn modelId="{2B9A17AC-5B96-4F23-909E-F47106A292D4}" type="presParOf" srcId="{416ECFB1-3B19-423F-AB47-7595B2E8E408}" destId="{CDF55D65-B3D9-41B3-B702-5F5EB0608189}" srcOrd="3" destOrd="0" presId="urn:microsoft.com/office/officeart/2005/8/layout/venn1"/>
    <dgm:cxn modelId="{F7D6E17B-B8E3-47A0-8CB7-8D416F7212D6}" type="presParOf" srcId="{416ECFB1-3B19-423F-AB47-7595B2E8E408}" destId="{4920B569-CDBF-4CD6-9B6E-80AA849481E6}" srcOrd="4" destOrd="0" presId="urn:microsoft.com/office/officeart/2005/8/layout/venn1"/>
    <dgm:cxn modelId="{8B276BBA-8F56-4B3D-BC11-76DBAC6FF4F8}" type="presParOf" srcId="{416ECFB1-3B19-423F-AB47-7595B2E8E408}" destId="{8485B9E7-5433-4EF0-8E04-2374FC33F5EC}" srcOrd="5" destOrd="0" presId="urn:microsoft.com/office/officeart/2005/8/layout/venn1"/>
    <dgm:cxn modelId="{4A210A6D-2876-4765-8817-2E42E21A30D7}" type="presParOf" srcId="{416ECFB1-3B19-423F-AB47-7595B2E8E408}" destId="{19E4205C-D628-43A0-9AFC-F460FD6D5FCD}" srcOrd="6" destOrd="0" presId="urn:microsoft.com/office/officeart/2005/8/layout/venn1"/>
    <dgm:cxn modelId="{5E96A4F7-771E-4AD7-8016-68E70F1BE5B6}" type="presParOf" srcId="{416ECFB1-3B19-423F-AB47-7595B2E8E408}" destId="{EBEE72A1-BF06-446A-9ACE-35FA4F321231}" srcOrd="7" destOrd="0" presId="urn:microsoft.com/office/officeart/2005/8/layout/venn1"/>
    <dgm:cxn modelId="{15D8B351-4623-41BC-B9AC-B908FD0A8D0B}" type="presParOf" srcId="{416ECFB1-3B19-423F-AB47-7595B2E8E408}" destId="{282AA964-193C-46E5-8AA3-F03960BE029F}" srcOrd="8" destOrd="0" presId="urn:microsoft.com/office/officeart/2005/8/layout/venn1"/>
    <dgm:cxn modelId="{24A7F11C-1E13-46BC-A7BB-944FB69079C1}" type="presParOf" srcId="{416ECFB1-3B19-423F-AB47-7595B2E8E408}" destId="{270933E3-0DE0-4F14-AF7E-D941AC68E9E6}" srcOrd="9" destOrd="0" presId="urn:microsoft.com/office/officeart/2005/8/layout/venn1"/>
    <dgm:cxn modelId="{0AA5E1E5-1DE4-4EC9-A481-31D3F3E05C74}" type="presParOf" srcId="{416ECFB1-3B19-423F-AB47-7595B2E8E408}" destId="{3839E8FE-7855-449E-BE9A-DE2DE2E1414F}" srcOrd="10" destOrd="0" presId="urn:microsoft.com/office/officeart/2005/8/layout/venn1"/>
    <dgm:cxn modelId="{AB688CE7-9F7A-4E26-981D-B4228CED9190}" type="presParOf" srcId="{416ECFB1-3B19-423F-AB47-7595B2E8E408}" destId="{C76126BE-E8FA-4B91-A0E9-66B8007EA8E8}" srcOrd="11" destOrd="0" presId="urn:microsoft.com/office/officeart/2005/8/layout/venn1"/>
    <dgm:cxn modelId="{A716CBE9-F850-404D-BB64-C55C745B8262}" type="presParOf" srcId="{416ECFB1-3B19-423F-AB47-7595B2E8E408}" destId="{0CF27010-5078-45F0-9B25-0335E7DC4477}" srcOrd="12" destOrd="0" presId="urn:microsoft.com/office/officeart/2005/8/layout/venn1"/>
    <dgm:cxn modelId="{2AA5ECE3-E59F-4597-9D74-A562C6A2C60E}" type="presParOf" srcId="{416ECFB1-3B19-423F-AB47-7595B2E8E408}" destId="{4E72338A-4139-4BBC-956D-231E8338C76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A6D9F1-AA02-47C8-A95A-C3C8B3815A00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AC2C7AA1-F3A0-4E40-B5E4-07E97050EC00}">
      <dgm:prSet/>
      <dgm:spPr/>
      <dgm:t>
        <a:bodyPr/>
        <a:lstStyle/>
        <a:p>
          <a:pPr rtl="0"/>
          <a:r>
            <a:rPr lang="en-GB" smtClean="0"/>
            <a:t>Drift - Head Brickearth</a:t>
          </a:r>
          <a:endParaRPr lang="en-GB"/>
        </a:p>
      </dgm:t>
    </dgm:pt>
    <dgm:pt modelId="{F68CB1A4-9CBA-4FC0-A3D9-5DDD6FE7D2B0}" type="parTrans" cxnId="{9736C47D-E0A5-405A-9E32-79FD6C0F9DFA}">
      <dgm:prSet/>
      <dgm:spPr/>
      <dgm:t>
        <a:bodyPr/>
        <a:lstStyle/>
        <a:p>
          <a:endParaRPr lang="en-GB"/>
        </a:p>
      </dgm:t>
    </dgm:pt>
    <dgm:pt modelId="{D41B0915-BABF-4990-B8B6-8B63D1FEE991}" type="sibTrans" cxnId="{9736C47D-E0A5-405A-9E32-79FD6C0F9DFA}">
      <dgm:prSet/>
      <dgm:spPr/>
      <dgm:t>
        <a:bodyPr/>
        <a:lstStyle/>
        <a:p>
          <a:endParaRPr lang="en-GB"/>
        </a:p>
      </dgm:t>
    </dgm:pt>
    <dgm:pt modelId="{B32081F2-5533-4036-B109-68AC03EBDD3C}">
      <dgm:prSet/>
      <dgm:spPr/>
      <dgm:t>
        <a:bodyPr/>
        <a:lstStyle/>
        <a:p>
          <a:pPr rtl="0"/>
          <a:r>
            <a:rPr lang="en-GB" smtClean="0"/>
            <a:t>Overlying Thanet Sands (1-2m thick)</a:t>
          </a:r>
          <a:endParaRPr lang="en-GB"/>
        </a:p>
      </dgm:t>
    </dgm:pt>
    <dgm:pt modelId="{50E238A8-BEF5-4075-BA47-AB6D2AE6AA43}" type="parTrans" cxnId="{53D455DE-A0F7-48E1-AF1E-7CC98974F397}">
      <dgm:prSet/>
      <dgm:spPr/>
      <dgm:t>
        <a:bodyPr/>
        <a:lstStyle/>
        <a:p>
          <a:endParaRPr lang="en-GB"/>
        </a:p>
      </dgm:t>
    </dgm:pt>
    <dgm:pt modelId="{3C8EC6B5-61F4-492D-8495-84C3B553AAAF}" type="sibTrans" cxnId="{53D455DE-A0F7-48E1-AF1E-7CC98974F397}">
      <dgm:prSet/>
      <dgm:spPr/>
      <dgm:t>
        <a:bodyPr/>
        <a:lstStyle/>
        <a:p>
          <a:endParaRPr lang="en-GB"/>
        </a:p>
      </dgm:t>
    </dgm:pt>
    <dgm:pt modelId="{0E31B038-2683-4B50-AF44-82EE607AFC17}">
      <dgm:prSet/>
      <dgm:spPr/>
      <dgm:t>
        <a:bodyPr/>
        <a:lstStyle/>
        <a:p>
          <a:pPr rtl="0"/>
          <a:r>
            <a:rPr lang="en-GB" smtClean="0"/>
            <a:t>Drift - Chalk Head</a:t>
          </a:r>
          <a:endParaRPr lang="en-GB"/>
        </a:p>
      </dgm:t>
    </dgm:pt>
    <dgm:pt modelId="{9C57EAAE-C1B2-4C65-9DF0-C6BBD99C1CF3}" type="parTrans" cxnId="{EDBC5FEB-4927-4C64-883A-BD8EB8688537}">
      <dgm:prSet/>
      <dgm:spPr/>
      <dgm:t>
        <a:bodyPr/>
        <a:lstStyle/>
        <a:p>
          <a:endParaRPr lang="en-GB"/>
        </a:p>
      </dgm:t>
    </dgm:pt>
    <dgm:pt modelId="{80A3B0F4-E6BB-46FB-86D7-124AB7CEB664}" type="sibTrans" cxnId="{EDBC5FEB-4927-4C64-883A-BD8EB8688537}">
      <dgm:prSet/>
      <dgm:spPr/>
      <dgm:t>
        <a:bodyPr/>
        <a:lstStyle/>
        <a:p>
          <a:endParaRPr lang="en-GB"/>
        </a:p>
      </dgm:t>
    </dgm:pt>
    <dgm:pt modelId="{856DC1B5-A26B-4363-AB36-E0F99DD39CAB}">
      <dgm:prSet/>
      <dgm:spPr/>
      <dgm:t>
        <a:bodyPr/>
        <a:lstStyle/>
        <a:p>
          <a:pPr rtl="0"/>
          <a:r>
            <a:rPr lang="en-GB" smtClean="0"/>
            <a:t>Overlying Chalk (1-2m thick)</a:t>
          </a:r>
          <a:endParaRPr lang="en-GB"/>
        </a:p>
      </dgm:t>
    </dgm:pt>
    <dgm:pt modelId="{25726CE2-61C7-4739-B81C-519DC7AEB8A8}" type="parTrans" cxnId="{6A9ECDC1-72CE-4138-B848-D9A1163CB1F2}">
      <dgm:prSet/>
      <dgm:spPr/>
      <dgm:t>
        <a:bodyPr/>
        <a:lstStyle/>
        <a:p>
          <a:endParaRPr lang="en-GB"/>
        </a:p>
      </dgm:t>
    </dgm:pt>
    <dgm:pt modelId="{5896A2E5-98D7-4CED-A3C5-9BFF36C5BD77}" type="sibTrans" cxnId="{6A9ECDC1-72CE-4138-B848-D9A1163CB1F2}">
      <dgm:prSet/>
      <dgm:spPr/>
      <dgm:t>
        <a:bodyPr/>
        <a:lstStyle/>
        <a:p>
          <a:endParaRPr lang="en-GB"/>
        </a:p>
      </dgm:t>
    </dgm:pt>
    <dgm:pt modelId="{F4B912A5-5BB7-4319-9797-9F978AF16471}">
      <dgm:prSet/>
      <dgm:spPr/>
      <dgm:t>
        <a:bodyPr/>
        <a:lstStyle/>
        <a:p>
          <a:pPr rtl="0"/>
          <a:r>
            <a:rPr lang="en-GB" smtClean="0"/>
            <a:t>Solid - Thanet Sand</a:t>
          </a:r>
          <a:endParaRPr lang="en-GB"/>
        </a:p>
      </dgm:t>
    </dgm:pt>
    <dgm:pt modelId="{6383D117-C783-47DB-B419-9D6E30CD65ED}" type="parTrans" cxnId="{A2D2E2E1-371C-4AF0-8E5B-061FAA2DF2AE}">
      <dgm:prSet/>
      <dgm:spPr/>
      <dgm:t>
        <a:bodyPr/>
        <a:lstStyle/>
        <a:p>
          <a:endParaRPr lang="en-GB"/>
        </a:p>
      </dgm:t>
    </dgm:pt>
    <dgm:pt modelId="{78A7A63D-2EA9-43BA-9104-8E8EFE2851FB}" type="sibTrans" cxnId="{A2D2E2E1-371C-4AF0-8E5B-061FAA2DF2AE}">
      <dgm:prSet/>
      <dgm:spPr/>
      <dgm:t>
        <a:bodyPr/>
        <a:lstStyle/>
        <a:p>
          <a:endParaRPr lang="en-GB"/>
        </a:p>
      </dgm:t>
    </dgm:pt>
    <dgm:pt modelId="{E868DDCE-D6F0-4BAB-B346-FE5AC2FE8919}">
      <dgm:prSet/>
      <dgm:spPr/>
      <dgm:t>
        <a:bodyPr/>
        <a:lstStyle/>
        <a:p>
          <a:pPr rtl="0"/>
          <a:r>
            <a:rPr lang="en-GB" smtClean="0"/>
            <a:t>Thickness increasing towards the south,</a:t>
          </a:r>
          <a:endParaRPr lang="en-GB"/>
        </a:p>
      </dgm:t>
    </dgm:pt>
    <dgm:pt modelId="{684DE75C-07B8-4BBC-AD14-078DFFB99076}" type="parTrans" cxnId="{4A1E2E1A-BCD1-4B65-A00A-BDED2FFA7655}">
      <dgm:prSet/>
      <dgm:spPr/>
      <dgm:t>
        <a:bodyPr/>
        <a:lstStyle/>
        <a:p>
          <a:endParaRPr lang="en-GB"/>
        </a:p>
      </dgm:t>
    </dgm:pt>
    <dgm:pt modelId="{D9F3C0C7-5000-455E-B707-5E08D939AC22}" type="sibTrans" cxnId="{4A1E2E1A-BCD1-4B65-A00A-BDED2FFA7655}">
      <dgm:prSet/>
      <dgm:spPr/>
      <dgm:t>
        <a:bodyPr/>
        <a:lstStyle/>
        <a:p>
          <a:endParaRPr lang="en-GB"/>
        </a:p>
      </dgm:t>
    </dgm:pt>
    <dgm:pt modelId="{F86F6DBA-634C-41EA-9E05-3821FF522765}">
      <dgm:prSet/>
      <dgm:spPr/>
      <dgm:t>
        <a:bodyPr/>
        <a:lstStyle/>
        <a:p>
          <a:pPr rtl="0"/>
          <a:r>
            <a:rPr lang="en-GB" smtClean="0"/>
            <a:t>Solid- White Chalk</a:t>
          </a:r>
          <a:endParaRPr lang="en-GB"/>
        </a:p>
      </dgm:t>
    </dgm:pt>
    <dgm:pt modelId="{B8EEA06A-99F3-4886-8A35-989C53752DA0}" type="parTrans" cxnId="{62A58324-01AB-46C3-A59E-BB0938893EA6}">
      <dgm:prSet/>
      <dgm:spPr/>
      <dgm:t>
        <a:bodyPr/>
        <a:lstStyle/>
        <a:p>
          <a:endParaRPr lang="en-GB"/>
        </a:p>
      </dgm:t>
    </dgm:pt>
    <dgm:pt modelId="{037945DB-3ED5-46AC-8810-F15898E740B9}" type="sibTrans" cxnId="{62A58324-01AB-46C3-A59E-BB0938893EA6}">
      <dgm:prSet/>
      <dgm:spPr/>
      <dgm:t>
        <a:bodyPr/>
        <a:lstStyle/>
        <a:p>
          <a:endParaRPr lang="en-GB"/>
        </a:p>
      </dgm:t>
    </dgm:pt>
    <dgm:pt modelId="{F7FC9306-8E9A-495F-9719-338FB0FEAD20}">
      <dgm:prSet/>
      <dgm:spPr/>
      <dgm:t>
        <a:bodyPr/>
        <a:lstStyle/>
        <a:p>
          <a:pPr rtl="0"/>
          <a:r>
            <a:rPr lang="en-GB" smtClean="0"/>
            <a:t>Underlying entire site</a:t>
          </a:r>
          <a:endParaRPr lang="en-GB"/>
        </a:p>
      </dgm:t>
    </dgm:pt>
    <dgm:pt modelId="{A22B426F-7C21-49F8-80BD-AF8AE81EC822}" type="parTrans" cxnId="{5C3CF5A9-6B51-4CEF-BE58-D1538157E0FE}">
      <dgm:prSet/>
      <dgm:spPr/>
      <dgm:t>
        <a:bodyPr/>
        <a:lstStyle/>
        <a:p>
          <a:endParaRPr lang="en-GB"/>
        </a:p>
      </dgm:t>
    </dgm:pt>
    <dgm:pt modelId="{E45DA54C-F91A-47A6-B976-BD7461808430}" type="sibTrans" cxnId="{5C3CF5A9-6B51-4CEF-BE58-D1538157E0FE}">
      <dgm:prSet/>
      <dgm:spPr/>
      <dgm:t>
        <a:bodyPr/>
        <a:lstStyle/>
        <a:p>
          <a:endParaRPr lang="en-GB"/>
        </a:p>
      </dgm:t>
    </dgm:pt>
    <dgm:pt modelId="{4D7B7FD6-E985-4266-8D9C-E2DB5C77FF20}" type="pres">
      <dgm:prSet presAssocID="{54A6D9F1-AA02-47C8-A95A-C3C8B3815A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285920-F225-4935-AE2C-7FE7D047603B}" type="pres">
      <dgm:prSet presAssocID="{AC2C7AA1-F3A0-4E40-B5E4-07E97050EC00}" presName="linNode" presStyleCnt="0"/>
      <dgm:spPr/>
    </dgm:pt>
    <dgm:pt modelId="{1C6919B2-2FF4-4B23-96F4-E6A102DB62AB}" type="pres">
      <dgm:prSet presAssocID="{AC2C7AA1-F3A0-4E40-B5E4-07E97050EC0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11F5CA-B4AB-45C5-A790-850F7317816E}" type="pres">
      <dgm:prSet presAssocID="{AC2C7AA1-F3A0-4E40-B5E4-07E97050EC0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F97CAC-0258-4E85-9229-570E921E4FB7}" type="pres">
      <dgm:prSet presAssocID="{D41B0915-BABF-4990-B8B6-8B63D1FEE991}" presName="sp" presStyleCnt="0"/>
      <dgm:spPr/>
    </dgm:pt>
    <dgm:pt modelId="{92C91271-5004-4053-A11F-7DE37EE4A708}" type="pres">
      <dgm:prSet presAssocID="{0E31B038-2683-4B50-AF44-82EE607AFC17}" presName="linNode" presStyleCnt="0"/>
      <dgm:spPr/>
    </dgm:pt>
    <dgm:pt modelId="{B4928DE3-F8BB-4AB8-B774-31C8DD624F9F}" type="pres">
      <dgm:prSet presAssocID="{0E31B038-2683-4B50-AF44-82EE607AFC1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F101AF-78AD-4ACD-A9FB-52658C7E5C1B}" type="pres">
      <dgm:prSet presAssocID="{0E31B038-2683-4B50-AF44-82EE607AFC1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415B16-73D8-43C5-9AF7-01CD6A80A366}" type="pres">
      <dgm:prSet presAssocID="{80A3B0F4-E6BB-46FB-86D7-124AB7CEB664}" presName="sp" presStyleCnt="0"/>
      <dgm:spPr/>
    </dgm:pt>
    <dgm:pt modelId="{7EA8FA24-D8A6-4249-8765-3E7B638FA03B}" type="pres">
      <dgm:prSet presAssocID="{F4B912A5-5BB7-4319-9797-9F978AF16471}" presName="linNode" presStyleCnt="0"/>
      <dgm:spPr/>
    </dgm:pt>
    <dgm:pt modelId="{BDE54A3E-FEBD-4FE9-AA5F-DBB3487C29F6}" type="pres">
      <dgm:prSet presAssocID="{F4B912A5-5BB7-4319-9797-9F978AF1647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1D7AE5-7BAB-490D-AA8C-13A15E22ECA5}" type="pres">
      <dgm:prSet presAssocID="{F4B912A5-5BB7-4319-9797-9F978AF1647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267411-7BE5-4E52-9660-98D226F791BE}" type="pres">
      <dgm:prSet presAssocID="{78A7A63D-2EA9-43BA-9104-8E8EFE2851FB}" presName="sp" presStyleCnt="0"/>
      <dgm:spPr/>
    </dgm:pt>
    <dgm:pt modelId="{8C55C375-6A9E-41A2-BB44-AD3A91A63890}" type="pres">
      <dgm:prSet presAssocID="{F86F6DBA-634C-41EA-9E05-3821FF522765}" presName="linNode" presStyleCnt="0"/>
      <dgm:spPr/>
    </dgm:pt>
    <dgm:pt modelId="{E2222378-FAED-4059-A567-C05480B923FA}" type="pres">
      <dgm:prSet presAssocID="{F86F6DBA-634C-41EA-9E05-3821FF52276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73CC66-CC48-43B1-96B7-E1FF4FB27D90}" type="pres">
      <dgm:prSet presAssocID="{F86F6DBA-634C-41EA-9E05-3821FF52276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2D2E2E1-371C-4AF0-8E5B-061FAA2DF2AE}" srcId="{54A6D9F1-AA02-47C8-A95A-C3C8B3815A00}" destId="{F4B912A5-5BB7-4319-9797-9F978AF16471}" srcOrd="2" destOrd="0" parTransId="{6383D117-C783-47DB-B419-9D6E30CD65ED}" sibTransId="{78A7A63D-2EA9-43BA-9104-8E8EFE2851FB}"/>
    <dgm:cxn modelId="{C673611B-5898-48A0-A7B0-BC1B91B1B678}" type="presOf" srcId="{E868DDCE-D6F0-4BAB-B346-FE5AC2FE8919}" destId="{C81D7AE5-7BAB-490D-AA8C-13A15E22ECA5}" srcOrd="0" destOrd="0" presId="urn:microsoft.com/office/officeart/2005/8/layout/vList5"/>
    <dgm:cxn modelId="{5C3CF5A9-6B51-4CEF-BE58-D1538157E0FE}" srcId="{F86F6DBA-634C-41EA-9E05-3821FF522765}" destId="{F7FC9306-8E9A-495F-9719-338FB0FEAD20}" srcOrd="0" destOrd="0" parTransId="{A22B426F-7C21-49F8-80BD-AF8AE81EC822}" sibTransId="{E45DA54C-F91A-47A6-B976-BD7461808430}"/>
    <dgm:cxn modelId="{D510E132-A860-4024-A3DE-31A8499A7673}" type="presOf" srcId="{F4B912A5-5BB7-4319-9797-9F978AF16471}" destId="{BDE54A3E-FEBD-4FE9-AA5F-DBB3487C29F6}" srcOrd="0" destOrd="0" presId="urn:microsoft.com/office/officeart/2005/8/layout/vList5"/>
    <dgm:cxn modelId="{4AF86A99-7E9D-47B4-AF1D-804FDD722B31}" type="presOf" srcId="{B32081F2-5533-4036-B109-68AC03EBDD3C}" destId="{4511F5CA-B4AB-45C5-A790-850F7317816E}" srcOrd="0" destOrd="0" presId="urn:microsoft.com/office/officeart/2005/8/layout/vList5"/>
    <dgm:cxn modelId="{FFEF5184-EAF2-4B63-9B58-1EC2743BF5C4}" type="presOf" srcId="{54A6D9F1-AA02-47C8-A95A-C3C8B3815A00}" destId="{4D7B7FD6-E985-4266-8D9C-E2DB5C77FF20}" srcOrd="0" destOrd="0" presId="urn:microsoft.com/office/officeart/2005/8/layout/vList5"/>
    <dgm:cxn modelId="{C08AFACA-4E23-461F-BCF6-FD41D530547C}" type="presOf" srcId="{0E31B038-2683-4B50-AF44-82EE607AFC17}" destId="{B4928DE3-F8BB-4AB8-B774-31C8DD624F9F}" srcOrd="0" destOrd="0" presId="urn:microsoft.com/office/officeart/2005/8/layout/vList5"/>
    <dgm:cxn modelId="{6A9ECDC1-72CE-4138-B848-D9A1163CB1F2}" srcId="{0E31B038-2683-4B50-AF44-82EE607AFC17}" destId="{856DC1B5-A26B-4363-AB36-E0F99DD39CAB}" srcOrd="0" destOrd="0" parTransId="{25726CE2-61C7-4739-B81C-519DC7AEB8A8}" sibTransId="{5896A2E5-98D7-4CED-A3C5-9BFF36C5BD77}"/>
    <dgm:cxn modelId="{57E0ABB7-0129-4058-B88C-CB21BBFA3E16}" type="presOf" srcId="{F86F6DBA-634C-41EA-9E05-3821FF522765}" destId="{E2222378-FAED-4059-A567-C05480B923FA}" srcOrd="0" destOrd="0" presId="urn:microsoft.com/office/officeart/2005/8/layout/vList5"/>
    <dgm:cxn modelId="{9736C47D-E0A5-405A-9E32-79FD6C0F9DFA}" srcId="{54A6D9F1-AA02-47C8-A95A-C3C8B3815A00}" destId="{AC2C7AA1-F3A0-4E40-B5E4-07E97050EC00}" srcOrd="0" destOrd="0" parTransId="{F68CB1A4-9CBA-4FC0-A3D9-5DDD6FE7D2B0}" sibTransId="{D41B0915-BABF-4990-B8B6-8B63D1FEE991}"/>
    <dgm:cxn modelId="{62A58324-01AB-46C3-A59E-BB0938893EA6}" srcId="{54A6D9F1-AA02-47C8-A95A-C3C8B3815A00}" destId="{F86F6DBA-634C-41EA-9E05-3821FF522765}" srcOrd="3" destOrd="0" parTransId="{B8EEA06A-99F3-4886-8A35-989C53752DA0}" sibTransId="{037945DB-3ED5-46AC-8810-F15898E740B9}"/>
    <dgm:cxn modelId="{53D455DE-A0F7-48E1-AF1E-7CC98974F397}" srcId="{AC2C7AA1-F3A0-4E40-B5E4-07E97050EC00}" destId="{B32081F2-5533-4036-B109-68AC03EBDD3C}" srcOrd="0" destOrd="0" parTransId="{50E238A8-BEF5-4075-BA47-AB6D2AE6AA43}" sibTransId="{3C8EC6B5-61F4-492D-8495-84C3B553AAAF}"/>
    <dgm:cxn modelId="{F7B77F79-A92F-430F-9A19-54A6893EC0C4}" type="presOf" srcId="{856DC1B5-A26B-4363-AB36-E0F99DD39CAB}" destId="{BAF101AF-78AD-4ACD-A9FB-52658C7E5C1B}" srcOrd="0" destOrd="0" presId="urn:microsoft.com/office/officeart/2005/8/layout/vList5"/>
    <dgm:cxn modelId="{29BE513E-DA86-465D-A7B7-7F3AEA5C6EF1}" type="presOf" srcId="{AC2C7AA1-F3A0-4E40-B5E4-07E97050EC00}" destId="{1C6919B2-2FF4-4B23-96F4-E6A102DB62AB}" srcOrd="0" destOrd="0" presId="urn:microsoft.com/office/officeart/2005/8/layout/vList5"/>
    <dgm:cxn modelId="{74B42DE6-8D83-4DAA-99AD-6D0232F109BE}" type="presOf" srcId="{F7FC9306-8E9A-495F-9719-338FB0FEAD20}" destId="{8E73CC66-CC48-43B1-96B7-E1FF4FB27D90}" srcOrd="0" destOrd="0" presId="urn:microsoft.com/office/officeart/2005/8/layout/vList5"/>
    <dgm:cxn modelId="{4A1E2E1A-BCD1-4B65-A00A-BDED2FFA7655}" srcId="{F4B912A5-5BB7-4319-9797-9F978AF16471}" destId="{E868DDCE-D6F0-4BAB-B346-FE5AC2FE8919}" srcOrd="0" destOrd="0" parTransId="{684DE75C-07B8-4BBC-AD14-078DFFB99076}" sibTransId="{D9F3C0C7-5000-455E-B707-5E08D939AC22}"/>
    <dgm:cxn modelId="{EDBC5FEB-4927-4C64-883A-BD8EB8688537}" srcId="{54A6D9F1-AA02-47C8-A95A-C3C8B3815A00}" destId="{0E31B038-2683-4B50-AF44-82EE607AFC17}" srcOrd="1" destOrd="0" parTransId="{9C57EAAE-C1B2-4C65-9DF0-C6BBD99C1CF3}" sibTransId="{80A3B0F4-E6BB-46FB-86D7-124AB7CEB664}"/>
    <dgm:cxn modelId="{64EFCE07-3B99-4B4B-BE12-B5DD52540593}" type="presParOf" srcId="{4D7B7FD6-E985-4266-8D9C-E2DB5C77FF20}" destId="{49285920-F225-4935-AE2C-7FE7D047603B}" srcOrd="0" destOrd="0" presId="urn:microsoft.com/office/officeart/2005/8/layout/vList5"/>
    <dgm:cxn modelId="{D8DD7874-33DD-4E38-BB58-C95E30B46F7F}" type="presParOf" srcId="{49285920-F225-4935-AE2C-7FE7D047603B}" destId="{1C6919B2-2FF4-4B23-96F4-E6A102DB62AB}" srcOrd="0" destOrd="0" presId="urn:microsoft.com/office/officeart/2005/8/layout/vList5"/>
    <dgm:cxn modelId="{1E7ED422-87D1-4388-A88B-5257EBF0D2F8}" type="presParOf" srcId="{49285920-F225-4935-AE2C-7FE7D047603B}" destId="{4511F5CA-B4AB-45C5-A790-850F7317816E}" srcOrd="1" destOrd="0" presId="urn:microsoft.com/office/officeart/2005/8/layout/vList5"/>
    <dgm:cxn modelId="{CCFA6B7F-988A-4E25-8AEE-BF79FC4A89BF}" type="presParOf" srcId="{4D7B7FD6-E985-4266-8D9C-E2DB5C77FF20}" destId="{D3F97CAC-0258-4E85-9229-570E921E4FB7}" srcOrd="1" destOrd="0" presId="urn:microsoft.com/office/officeart/2005/8/layout/vList5"/>
    <dgm:cxn modelId="{AF92E1C5-7884-4666-A145-DEFEB4DA1333}" type="presParOf" srcId="{4D7B7FD6-E985-4266-8D9C-E2DB5C77FF20}" destId="{92C91271-5004-4053-A11F-7DE37EE4A708}" srcOrd="2" destOrd="0" presId="urn:microsoft.com/office/officeart/2005/8/layout/vList5"/>
    <dgm:cxn modelId="{5DE3CEDD-A232-4E19-A3B3-1FEAF08A128E}" type="presParOf" srcId="{92C91271-5004-4053-A11F-7DE37EE4A708}" destId="{B4928DE3-F8BB-4AB8-B774-31C8DD624F9F}" srcOrd="0" destOrd="0" presId="urn:microsoft.com/office/officeart/2005/8/layout/vList5"/>
    <dgm:cxn modelId="{0A6B64CA-3BBC-47D8-86F8-6E93516EF6E8}" type="presParOf" srcId="{92C91271-5004-4053-A11F-7DE37EE4A708}" destId="{BAF101AF-78AD-4ACD-A9FB-52658C7E5C1B}" srcOrd="1" destOrd="0" presId="urn:microsoft.com/office/officeart/2005/8/layout/vList5"/>
    <dgm:cxn modelId="{D6352503-4E5A-47A5-88A5-08E8D6C6BE76}" type="presParOf" srcId="{4D7B7FD6-E985-4266-8D9C-E2DB5C77FF20}" destId="{BF415B16-73D8-43C5-9AF7-01CD6A80A366}" srcOrd="3" destOrd="0" presId="urn:microsoft.com/office/officeart/2005/8/layout/vList5"/>
    <dgm:cxn modelId="{7FF9D502-E5DA-456C-8736-23BF5A9D2296}" type="presParOf" srcId="{4D7B7FD6-E985-4266-8D9C-E2DB5C77FF20}" destId="{7EA8FA24-D8A6-4249-8765-3E7B638FA03B}" srcOrd="4" destOrd="0" presId="urn:microsoft.com/office/officeart/2005/8/layout/vList5"/>
    <dgm:cxn modelId="{5A2CE504-D3FC-4B2F-A0BB-1851C593FA6C}" type="presParOf" srcId="{7EA8FA24-D8A6-4249-8765-3E7B638FA03B}" destId="{BDE54A3E-FEBD-4FE9-AA5F-DBB3487C29F6}" srcOrd="0" destOrd="0" presId="urn:microsoft.com/office/officeart/2005/8/layout/vList5"/>
    <dgm:cxn modelId="{996F0594-6307-40EB-A134-D3AB9C1E6CB0}" type="presParOf" srcId="{7EA8FA24-D8A6-4249-8765-3E7B638FA03B}" destId="{C81D7AE5-7BAB-490D-AA8C-13A15E22ECA5}" srcOrd="1" destOrd="0" presId="urn:microsoft.com/office/officeart/2005/8/layout/vList5"/>
    <dgm:cxn modelId="{C27C8893-0777-4A8D-B0D0-4469E852AA85}" type="presParOf" srcId="{4D7B7FD6-E985-4266-8D9C-E2DB5C77FF20}" destId="{25267411-7BE5-4E52-9660-98D226F791BE}" srcOrd="5" destOrd="0" presId="urn:microsoft.com/office/officeart/2005/8/layout/vList5"/>
    <dgm:cxn modelId="{07ECF8EE-CFF9-40CD-9F2A-1648EF7ECC4B}" type="presParOf" srcId="{4D7B7FD6-E985-4266-8D9C-E2DB5C77FF20}" destId="{8C55C375-6A9E-41A2-BB44-AD3A91A63890}" srcOrd="6" destOrd="0" presId="urn:microsoft.com/office/officeart/2005/8/layout/vList5"/>
    <dgm:cxn modelId="{D9C040BC-3838-42C8-8158-41A10A9DC2A6}" type="presParOf" srcId="{8C55C375-6A9E-41A2-BB44-AD3A91A63890}" destId="{E2222378-FAED-4059-A567-C05480B923FA}" srcOrd="0" destOrd="0" presId="urn:microsoft.com/office/officeart/2005/8/layout/vList5"/>
    <dgm:cxn modelId="{F04609C2-3BF1-47DA-B25F-D393A54FBCFB}" type="presParOf" srcId="{8C55C375-6A9E-41A2-BB44-AD3A91A63890}" destId="{8E73CC66-CC48-43B1-96B7-E1FF4FB27D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9DE076-59DA-4748-A24B-E69CD9A47C0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356C1D19-AA35-4288-AFAE-D084093189A3}">
      <dgm:prSet custT="1"/>
      <dgm:spPr/>
      <dgm:t>
        <a:bodyPr/>
        <a:lstStyle/>
        <a:p>
          <a:pPr rtl="0"/>
          <a:r>
            <a:rPr lang="en-GB" sz="2400" dirty="0" smtClean="0"/>
            <a:t>Continuous automatic monitoring</a:t>
          </a:r>
          <a:endParaRPr lang="en-GB" sz="2400" dirty="0"/>
        </a:p>
      </dgm:t>
    </dgm:pt>
    <dgm:pt modelId="{D9268C95-8EEA-4398-A81F-47EE7A401A48}" type="parTrans" cxnId="{B5B0778C-7075-4093-88DB-52FF8D0B18B5}">
      <dgm:prSet/>
      <dgm:spPr/>
      <dgm:t>
        <a:bodyPr/>
        <a:lstStyle/>
        <a:p>
          <a:endParaRPr lang="en-GB"/>
        </a:p>
      </dgm:t>
    </dgm:pt>
    <dgm:pt modelId="{0936CC07-AF76-4BDC-B4F0-C4636A410B02}" type="sibTrans" cxnId="{B5B0778C-7075-4093-88DB-52FF8D0B18B5}">
      <dgm:prSet/>
      <dgm:spPr/>
      <dgm:t>
        <a:bodyPr/>
        <a:lstStyle/>
        <a:p>
          <a:endParaRPr lang="en-GB"/>
        </a:p>
      </dgm:t>
    </dgm:pt>
    <dgm:pt modelId="{9876A1E4-97CC-4914-88DA-E82C38712819}">
      <dgm:prSet custT="1"/>
      <dgm:spPr/>
      <dgm:t>
        <a:bodyPr/>
        <a:lstStyle/>
        <a:p>
          <a:pPr rtl="0"/>
          <a:r>
            <a:rPr lang="en-GB" sz="2400" dirty="0" smtClean="0"/>
            <a:t>Track fettling during non revenue hours</a:t>
          </a:r>
          <a:endParaRPr lang="en-GB" sz="2400" dirty="0"/>
        </a:p>
      </dgm:t>
    </dgm:pt>
    <dgm:pt modelId="{6B0BE18C-64FC-448C-8136-082085E13732}" type="parTrans" cxnId="{7C6244C0-A572-47DA-B6A0-1FA054672D39}">
      <dgm:prSet/>
      <dgm:spPr/>
      <dgm:t>
        <a:bodyPr/>
        <a:lstStyle/>
        <a:p>
          <a:endParaRPr lang="en-GB"/>
        </a:p>
      </dgm:t>
    </dgm:pt>
    <dgm:pt modelId="{802199FC-89CA-45D4-9BDA-3344933DD534}" type="sibTrans" cxnId="{7C6244C0-A572-47DA-B6A0-1FA054672D39}">
      <dgm:prSet/>
      <dgm:spPr/>
      <dgm:t>
        <a:bodyPr/>
        <a:lstStyle/>
        <a:p>
          <a:endParaRPr lang="en-GB"/>
        </a:p>
      </dgm:t>
    </dgm:pt>
    <dgm:pt modelId="{0784CB2C-FF1B-49E4-9ED8-7D4A70535372}" type="pres">
      <dgm:prSet presAssocID="{FE9DE076-59DA-4748-A24B-E69CD9A47C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8FF08B8-704F-4F2D-8805-83936E5EDFD1}" type="pres">
      <dgm:prSet presAssocID="{356C1D19-AA35-4288-AFAE-D084093189A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5A0275-B91B-48F7-8E6D-01998F91D0AE}" type="pres">
      <dgm:prSet presAssocID="{0936CC07-AF76-4BDC-B4F0-C4636A410B02}" presName="spacer" presStyleCnt="0"/>
      <dgm:spPr/>
    </dgm:pt>
    <dgm:pt modelId="{39C83D1B-903E-4D40-BF6C-171FDD72FC2D}" type="pres">
      <dgm:prSet presAssocID="{9876A1E4-97CC-4914-88DA-E82C3871281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C6244C0-A572-47DA-B6A0-1FA054672D39}" srcId="{FE9DE076-59DA-4748-A24B-E69CD9A47C05}" destId="{9876A1E4-97CC-4914-88DA-E82C38712819}" srcOrd="1" destOrd="0" parTransId="{6B0BE18C-64FC-448C-8136-082085E13732}" sibTransId="{802199FC-89CA-45D4-9BDA-3344933DD534}"/>
    <dgm:cxn modelId="{3F9AB830-5B62-4BB6-BA8B-20F60FBF2B55}" type="presOf" srcId="{356C1D19-AA35-4288-AFAE-D084093189A3}" destId="{08FF08B8-704F-4F2D-8805-83936E5EDFD1}" srcOrd="0" destOrd="0" presId="urn:microsoft.com/office/officeart/2005/8/layout/vList2"/>
    <dgm:cxn modelId="{B5B0778C-7075-4093-88DB-52FF8D0B18B5}" srcId="{FE9DE076-59DA-4748-A24B-E69CD9A47C05}" destId="{356C1D19-AA35-4288-AFAE-D084093189A3}" srcOrd="0" destOrd="0" parTransId="{D9268C95-8EEA-4398-A81F-47EE7A401A48}" sibTransId="{0936CC07-AF76-4BDC-B4F0-C4636A410B02}"/>
    <dgm:cxn modelId="{DD3718AB-D727-4B53-9BAA-85991A3C5B02}" type="presOf" srcId="{9876A1E4-97CC-4914-88DA-E82C38712819}" destId="{39C83D1B-903E-4D40-BF6C-171FDD72FC2D}" srcOrd="0" destOrd="0" presId="urn:microsoft.com/office/officeart/2005/8/layout/vList2"/>
    <dgm:cxn modelId="{442695A1-A9B8-45DE-A3FB-F825C206CA0E}" type="presOf" srcId="{FE9DE076-59DA-4748-A24B-E69CD9A47C05}" destId="{0784CB2C-FF1B-49E4-9ED8-7D4A70535372}" srcOrd="0" destOrd="0" presId="urn:microsoft.com/office/officeart/2005/8/layout/vList2"/>
    <dgm:cxn modelId="{4C40DE99-2A0C-4038-9AA6-7241476F5709}" type="presParOf" srcId="{0784CB2C-FF1B-49E4-9ED8-7D4A70535372}" destId="{08FF08B8-704F-4F2D-8805-83936E5EDFD1}" srcOrd="0" destOrd="0" presId="urn:microsoft.com/office/officeart/2005/8/layout/vList2"/>
    <dgm:cxn modelId="{A39F36D2-4BD7-4E64-A748-7C95D3C78150}" type="presParOf" srcId="{0784CB2C-FF1B-49E4-9ED8-7D4A70535372}" destId="{285A0275-B91B-48F7-8E6D-01998F91D0AE}" srcOrd="1" destOrd="0" presId="urn:microsoft.com/office/officeart/2005/8/layout/vList2"/>
    <dgm:cxn modelId="{0DC32A66-3C7C-4EE6-9D1E-1C04756444F0}" type="presParOf" srcId="{0784CB2C-FF1B-49E4-9ED8-7D4A70535372}" destId="{39C83D1B-903E-4D40-BF6C-171FDD72FC2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B90F2D-14EA-4378-ACB1-DC4D747D65E0}">
      <dsp:nvSpPr>
        <dsp:cNvPr id="0" name=""/>
        <dsp:cNvSpPr/>
      </dsp:nvSpPr>
      <dsp:spPr>
        <a:xfrm>
          <a:off x="0" y="197701"/>
          <a:ext cx="8229600" cy="21136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The concept of horizontal construction to install underground structures developed in mid-late 20</a:t>
          </a:r>
          <a:r>
            <a:rPr lang="en-US" sz="3000" kern="1200" baseline="30000" smtClean="0"/>
            <a:t>th</a:t>
          </a:r>
          <a:r>
            <a:rPr lang="en-US" sz="3000" kern="1200" smtClean="0"/>
            <a:t> century.</a:t>
          </a:r>
          <a:endParaRPr lang="en-GB" sz="3000" kern="1200"/>
        </a:p>
      </dsp:txBody>
      <dsp:txXfrm>
        <a:off x="0" y="197701"/>
        <a:ext cx="8229600" cy="2113678"/>
      </dsp:txXfrm>
    </dsp:sp>
    <dsp:sp modelId="{635C4323-491B-48C2-99AE-BA717F53081E}">
      <dsp:nvSpPr>
        <dsp:cNvPr id="0" name=""/>
        <dsp:cNvSpPr/>
      </dsp:nvSpPr>
      <dsp:spPr>
        <a:xfrm>
          <a:off x="0" y="2397779"/>
          <a:ext cx="8229600" cy="2113678"/>
        </a:xfrm>
        <a:prstGeom prst="roundRect">
          <a:avLst/>
        </a:prstGeom>
        <a:solidFill>
          <a:schemeClr val="accent3">
            <a:hueOff val="1594097"/>
            <a:satOff val="594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The work is characterized by off-line construction of the  permanent structure elements with a relatively short period of  installation and minimal disruption to surface facilities.</a:t>
          </a:r>
          <a:endParaRPr lang="en-GB" sz="3000" kern="1200" dirty="0"/>
        </a:p>
      </dsp:txBody>
      <dsp:txXfrm>
        <a:off x="0" y="2397779"/>
        <a:ext cx="8229600" cy="211367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2998E4-9F1E-4D62-83CD-DF866342F7BA}">
      <dsp:nvSpPr>
        <dsp:cNvPr id="0" name=""/>
        <dsp:cNvSpPr/>
      </dsp:nvSpPr>
      <dsp:spPr>
        <a:xfrm>
          <a:off x="0" y="269745"/>
          <a:ext cx="8229599" cy="47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Integrated structural solutions facilitate greater structural lengths and spans</a:t>
          </a:r>
          <a:endParaRPr lang="en-GB" sz="2000" kern="1200"/>
        </a:p>
      </dsp:txBody>
      <dsp:txXfrm>
        <a:off x="0" y="269745"/>
        <a:ext cx="8229599" cy="479700"/>
      </dsp:txXfrm>
    </dsp:sp>
    <dsp:sp modelId="{078BDC4E-0B5C-4840-BCE4-8DAA3A3BCABA}">
      <dsp:nvSpPr>
        <dsp:cNvPr id="0" name=""/>
        <dsp:cNvSpPr/>
      </dsp:nvSpPr>
      <dsp:spPr>
        <a:xfrm>
          <a:off x="0" y="807045"/>
          <a:ext cx="8229599" cy="479700"/>
        </a:xfrm>
        <a:prstGeom prst="roundRect">
          <a:avLst/>
        </a:prstGeom>
        <a:solidFill>
          <a:schemeClr val="accent3">
            <a:hueOff val="398524"/>
            <a:satOff val="1485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A cost effective approach</a:t>
          </a:r>
          <a:endParaRPr lang="en-GB" sz="2000" kern="1200"/>
        </a:p>
      </dsp:txBody>
      <dsp:txXfrm>
        <a:off x="0" y="807045"/>
        <a:ext cx="8229599" cy="479700"/>
      </dsp:txXfrm>
    </dsp:sp>
    <dsp:sp modelId="{5502E234-5578-4978-B500-49EEB37BDE74}">
      <dsp:nvSpPr>
        <dsp:cNvPr id="0" name=""/>
        <dsp:cNvSpPr/>
      </dsp:nvSpPr>
      <dsp:spPr>
        <a:xfrm>
          <a:off x="0" y="1344345"/>
          <a:ext cx="8229599" cy="479700"/>
        </a:xfrm>
        <a:prstGeom prst="roundRect">
          <a:avLst/>
        </a:prstGeom>
        <a:solidFill>
          <a:schemeClr val="accent3">
            <a:hueOff val="797048"/>
            <a:satOff val="297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Continuous structural ground support reduces risk</a:t>
          </a:r>
          <a:endParaRPr lang="en-GB" sz="2000" kern="1200"/>
        </a:p>
      </dsp:txBody>
      <dsp:txXfrm>
        <a:off x="0" y="1344345"/>
        <a:ext cx="8229599" cy="479700"/>
      </dsp:txXfrm>
    </dsp:sp>
    <dsp:sp modelId="{C072B16C-055A-4650-B8A7-B7BAAC61FF81}">
      <dsp:nvSpPr>
        <dsp:cNvPr id="0" name=""/>
        <dsp:cNvSpPr/>
      </dsp:nvSpPr>
      <dsp:spPr>
        <a:xfrm>
          <a:off x="0" y="1883747"/>
          <a:ext cx="8229599" cy="479700"/>
        </a:xfrm>
        <a:prstGeom prst="roundRect">
          <a:avLst/>
        </a:prstGeom>
        <a:solidFill>
          <a:schemeClr val="accent3">
            <a:hueOff val="1195573"/>
            <a:satOff val="4455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Applicable to Underpasses, Metro Stations and Launch Boxes</a:t>
          </a:r>
          <a:endParaRPr lang="en-GB" sz="2000" kern="1200" dirty="0"/>
        </a:p>
      </dsp:txBody>
      <dsp:txXfrm>
        <a:off x="0" y="1883747"/>
        <a:ext cx="8229599" cy="479700"/>
      </dsp:txXfrm>
    </dsp:sp>
    <dsp:sp modelId="{8F1AD4AC-0705-4582-8229-6FE1949CEFE7}">
      <dsp:nvSpPr>
        <dsp:cNvPr id="0" name=""/>
        <dsp:cNvSpPr/>
      </dsp:nvSpPr>
      <dsp:spPr>
        <a:xfrm>
          <a:off x="0" y="2418946"/>
          <a:ext cx="8229599" cy="479700"/>
        </a:xfrm>
        <a:prstGeom prst="roundRect">
          <a:avLst/>
        </a:prstGeom>
        <a:solidFill>
          <a:schemeClr val="accent3">
            <a:hueOff val="1594097"/>
            <a:satOff val="594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Early engagement is vital to realise full benefits</a:t>
          </a:r>
          <a:endParaRPr lang="en-GB" sz="2000" kern="1200" dirty="0"/>
        </a:p>
      </dsp:txBody>
      <dsp:txXfrm>
        <a:off x="0" y="2418946"/>
        <a:ext cx="8229599" cy="4797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8B8498-9E0E-4077-9FA2-0F2C86BCC1D9}">
      <dsp:nvSpPr>
        <dsp:cNvPr id="0" name=""/>
        <dsp:cNvSpPr/>
      </dsp:nvSpPr>
      <dsp:spPr>
        <a:xfrm>
          <a:off x="0" y="11224"/>
          <a:ext cx="8229600" cy="15103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smtClean="0"/>
            <a:t>A patented approach which builds on proven horizontal jacked installation techniques </a:t>
          </a:r>
          <a:endParaRPr lang="en-GB" sz="2700" kern="1200"/>
        </a:p>
      </dsp:txBody>
      <dsp:txXfrm>
        <a:off x="0" y="11224"/>
        <a:ext cx="8229600" cy="1510396"/>
      </dsp:txXfrm>
    </dsp:sp>
    <dsp:sp modelId="{ECD7EDF9-AE00-4D50-976E-4BEA4BE93246}">
      <dsp:nvSpPr>
        <dsp:cNvPr id="0" name=""/>
        <dsp:cNvSpPr/>
      </dsp:nvSpPr>
      <dsp:spPr>
        <a:xfrm>
          <a:off x="0" y="1599381"/>
          <a:ext cx="8229600" cy="1510396"/>
        </a:xfrm>
        <a:prstGeom prst="roundRect">
          <a:avLst/>
        </a:prstGeom>
        <a:solidFill>
          <a:schemeClr val="accent3">
            <a:hueOff val="797048"/>
            <a:satOff val="297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smtClean="0"/>
            <a:t>Based on the installation of a slide path within access tunnels or boxes. </a:t>
          </a:r>
          <a:endParaRPr lang="en-GB" sz="2700" kern="1200"/>
        </a:p>
      </dsp:txBody>
      <dsp:txXfrm>
        <a:off x="0" y="1599381"/>
        <a:ext cx="8229600" cy="1510396"/>
      </dsp:txXfrm>
    </dsp:sp>
    <dsp:sp modelId="{C1A8A6EA-CC2C-41A9-9E8D-A007C3CAA6CD}">
      <dsp:nvSpPr>
        <dsp:cNvPr id="0" name=""/>
        <dsp:cNvSpPr/>
      </dsp:nvSpPr>
      <dsp:spPr>
        <a:xfrm>
          <a:off x="0" y="3187538"/>
          <a:ext cx="8229600" cy="1510396"/>
        </a:xfrm>
        <a:prstGeom prst="roundRect">
          <a:avLst/>
        </a:prstGeom>
        <a:solidFill>
          <a:schemeClr val="accent3">
            <a:hueOff val="1594097"/>
            <a:satOff val="594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smtClean="0"/>
            <a:t>Deck units are  jacked in along the slide path as excavation takes place in a compartmentalized shield fixed to the leading unit.</a:t>
          </a:r>
          <a:endParaRPr lang="en-GB" sz="2700" kern="1200"/>
        </a:p>
      </dsp:txBody>
      <dsp:txXfrm>
        <a:off x="0" y="3187538"/>
        <a:ext cx="8229600" cy="15103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60B4B7-3EC6-43A2-9C09-EF8E2E3E87E9}">
      <dsp:nvSpPr>
        <dsp:cNvPr id="0" name=""/>
        <dsp:cNvSpPr/>
      </dsp:nvSpPr>
      <dsp:spPr>
        <a:xfrm>
          <a:off x="1760220" y="0"/>
          <a:ext cx="4709160" cy="470916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F1191-9C3E-4881-B04D-0A9B3F65F313}">
      <dsp:nvSpPr>
        <dsp:cNvPr id="0" name=""/>
        <dsp:cNvSpPr/>
      </dsp:nvSpPr>
      <dsp:spPr>
        <a:xfrm>
          <a:off x="2207590" y="447370"/>
          <a:ext cx="1836572" cy="18365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Continuous face support with full structural lining</a:t>
          </a:r>
          <a:endParaRPr lang="en-GB" sz="2100" kern="1200"/>
        </a:p>
      </dsp:txBody>
      <dsp:txXfrm>
        <a:off x="2207590" y="447370"/>
        <a:ext cx="1836572" cy="1836572"/>
      </dsp:txXfrm>
    </dsp:sp>
    <dsp:sp modelId="{F61E4F57-112B-4A5F-9A7A-29E31F9EF985}">
      <dsp:nvSpPr>
        <dsp:cNvPr id="0" name=""/>
        <dsp:cNvSpPr/>
      </dsp:nvSpPr>
      <dsp:spPr>
        <a:xfrm>
          <a:off x="4185437" y="447370"/>
          <a:ext cx="1836572" cy="1836572"/>
        </a:xfrm>
        <a:prstGeom prst="roundRect">
          <a:avLst/>
        </a:prstGeom>
        <a:solidFill>
          <a:schemeClr val="accent3">
            <a:hueOff val="531366"/>
            <a:satOff val="198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Minimizes exposed soil face</a:t>
          </a:r>
          <a:endParaRPr lang="en-GB" sz="2100" kern="1200" dirty="0"/>
        </a:p>
      </dsp:txBody>
      <dsp:txXfrm>
        <a:off x="4185437" y="447370"/>
        <a:ext cx="1836572" cy="1836572"/>
      </dsp:txXfrm>
    </dsp:sp>
    <dsp:sp modelId="{0DE22BAE-F1BD-4B0B-A23F-B9FC2DB7EEDF}">
      <dsp:nvSpPr>
        <dsp:cNvPr id="0" name=""/>
        <dsp:cNvSpPr/>
      </dsp:nvSpPr>
      <dsp:spPr>
        <a:xfrm>
          <a:off x="2207590" y="2425217"/>
          <a:ext cx="1836572" cy="1836572"/>
        </a:xfrm>
        <a:prstGeom prst="roundRect">
          <a:avLst/>
        </a:prstGeom>
        <a:solidFill>
          <a:schemeClr val="accent3">
            <a:hueOff val="1062731"/>
            <a:satOff val="396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Install greater spans and longer drive lengths</a:t>
          </a:r>
          <a:endParaRPr lang="en-GB" sz="2100" kern="1200"/>
        </a:p>
      </dsp:txBody>
      <dsp:txXfrm>
        <a:off x="2207590" y="2425217"/>
        <a:ext cx="1836572" cy="1836572"/>
      </dsp:txXfrm>
    </dsp:sp>
    <dsp:sp modelId="{7083610F-22F9-4C47-AAAF-224E5527F2D0}">
      <dsp:nvSpPr>
        <dsp:cNvPr id="0" name=""/>
        <dsp:cNvSpPr/>
      </dsp:nvSpPr>
      <dsp:spPr>
        <a:xfrm>
          <a:off x="4185437" y="2425217"/>
          <a:ext cx="1836572" cy="1836572"/>
        </a:xfrm>
        <a:prstGeom prst="roundRect">
          <a:avLst/>
        </a:prstGeom>
        <a:solidFill>
          <a:schemeClr val="accent3">
            <a:hueOff val="1594097"/>
            <a:satOff val="594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Close installation accuracy</a:t>
          </a:r>
          <a:endParaRPr lang="en-GB" sz="2100" kern="1200"/>
        </a:p>
      </dsp:txBody>
      <dsp:txXfrm>
        <a:off x="4185437" y="2425217"/>
        <a:ext cx="1836572" cy="18365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E78D96-B035-428A-8BFB-6A3DF48D992A}">
      <dsp:nvSpPr>
        <dsp:cNvPr id="0" name=""/>
        <dsp:cNvSpPr/>
      </dsp:nvSpPr>
      <dsp:spPr>
        <a:xfrm>
          <a:off x="617219" y="0"/>
          <a:ext cx="6995160" cy="470916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16221-0536-4BE8-8F9F-3C4E8B5327DF}">
      <dsp:nvSpPr>
        <dsp:cNvPr id="0" name=""/>
        <dsp:cNvSpPr/>
      </dsp:nvSpPr>
      <dsp:spPr>
        <a:xfrm>
          <a:off x="4118" y="1412747"/>
          <a:ext cx="1981051" cy="18836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Client: </a:t>
          </a:r>
          <a:r>
            <a:rPr lang="en-GB" sz="1800" b="1" kern="1200" dirty="0" smtClean="0"/>
            <a:t>Kent County Council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Engineer: </a:t>
          </a:r>
          <a:r>
            <a:rPr lang="en-GB" sz="1800" b="1" kern="1200" dirty="0" smtClean="0"/>
            <a:t>Jacobs</a:t>
          </a:r>
          <a:endParaRPr lang="en-GB" sz="1800" b="1" kern="1200" dirty="0"/>
        </a:p>
      </dsp:txBody>
      <dsp:txXfrm>
        <a:off x="4118" y="1412747"/>
        <a:ext cx="1981051" cy="1883664"/>
      </dsp:txXfrm>
    </dsp:sp>
    <dsp:sp modelId="{5D95EB41-F39D-4351-B6F5-341D669DEA0C}">
      <dsp:nvSpPr>
        <dsp:cNvPr id="0" name=""/>
        <dsp:cNvSpPr/>
      </dsp:nvSpPr>
      <dsp:spPr>
        <a:xfrm>
          <a:off x="2084222" y="1412747"/>
          <a:ext cx="1981051" cy="1883664"/>
        </a:xfrm>
        <a:prstGeom prst="roundRect">
          <a:avLst/>
        </a:prstGeom>
        <a:solidFill>
          <a:schemeClr val="accent3">
            <a:hueOff val="531366"/>
            <a:satOff val="198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Scheme prequalification in 2008 Bids submitted in March 2009</a:t>
          </a:r>
          <a:endParaRPr lang="en-GB" sz="1800" kern="1200" dirty="0"/>
        </a:p>
      </dsp:txBody>
      <dsp:txXfrm>
        <a:off x="2084222" y="1412747"/>
        <a:ext cx="1981051" cy="1883664"/>
      </dsp:txXfrm>
    </dsp:sp>
    <dsp:sp modelId="{6F7B6BA0-89BE-4C44-9978-A098121E0837}">
      <dsp:nvSpPr>
        <dsp:cNvPr id="0" name=""/>
        <dsp:cNvSpPr/>
      </dsp:nvSpPr>
      <dsp:spPr>
        <a:xfrm>
          <a:off x="4164326" y="1412747"/>
          <a:ext cx="1981051" cy="1883664"/>
        </a:xfrm>
        <a:prstGeom prst="roundRect">
          <a:avLst/>
        </a:prstGeom>
        <a:solidFill>
          <a:schemeClr val="accent3">
            <a:hueOff val="1062731"/>
            <a:satOff val="396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Original scheme concept for </a:t>
          </a:r>
          <a:r>
            <a:rPr lang="en-GB" sz="1800" kern="1200" dirty="0" err="1" smtClean="0"/>
            <a:t>Cliffsend</a:t>
          </a:r>
          <a:r>
            <a:rPr lang="en-GB" sz="1800" kern="1200" dirty="0" smtClean="0"/>
            <a:t>: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Twin Jacked Boxes</a:t>
          </a:r>
          <a:endParaRPr lang="en-GB" sz="1800" b="1" kern="1200" dirty="0"/>
        </a:p>
      </dsp:txBody>
      <dsp:txXfrm>
        <a:off x="4164326" y="1412747"/>
        <a:ext cx="1981051" cy="1883664"/>
      </dsp:txXfrm>
    </dsp:sp>
    <dsp:sp modelId="{392F4BBD-7514-43FC-B81B-CE7E6C06163D}">
      <dsp:nvSpPr>
        <dsp:cNvPr id="0" name=""/>
        <dsp:cNvSpPr/>
      </dsp:nvSpPr>
      <dsp:spPr>
        <a:xfrm>
          <a:off x="6244430" y="1412747"/>
          <a:ext cx="1981051" cy="1883664"/>
        </a:xfrm>
        <a:prstGeom prst="roundRect">
          <a:avLst/>
        </a:prstGeom>
        <a:solidFill>
          <a:schemeClr val="accent3">
            <a:hueOff val="1594097"/>
            <a:satOff val="594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Contract Award: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/>
            <a:t>VolkerFitzpatrick</a:t>
          </a:r>
          <a:r>
            <a:rPr lang="en-GB" sz="1800" b="1" kern="1200" dirty="0" smtClean="0"/>
            <a:t> HOCHTIEF JV</a:t>
          </a:r>
          <a:endParaRPr lang="en-GB" sz="1800" b="1" kern="1200" dirty="0"/>
        </a:p>
      </dsp:txBody>
      <dsp:txXfrm>
        <a:off x="6244430" y="1412747"/>
        <a:ext cx="1981051" cy="188366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58BE8D-AD5C-49DC-8433-15B41674F3FE}">
      <dsp:nvSpPr>
        <dsp:cNvPr id="0" name=""/>
        <dsp:cNvSpPr/>
      </dsp:nvSpPr>
      <dsp:spPr>
        <a:xfrm>
          <a:off x="0" y="57599"/>
          <a:ext cx="8229600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smtClean="0"/>
            <a:t>The East Kent Access road  involves:</a:t>
          </a:r>
          <a:endParaRPr lang="en-GB" sz="2800" kern="1200"/>
        </a:p>
      </dsp:txBody>
      <dsp:txXfrm>
        <a:off x="0" y="57599"/>
        <a:ext cx="8229600" cy="671580"/>
      </dsp:txXfrm>
    </dsp:sp>
    <dsp:sp modelId="{30308B23-75DA-4C40-B40D-D572FE6DCDBF}">
      <dsp:nvSpPr>
        <dsp:cNvPr id="0" name=""/>
        <dsp:cNvSpPr/>
      </dsp:nvSpPr>
      <dsp:spPr>
        <a:xfrm>
          <a:off x="0" y="729179"/>
          <a:ext cx="82296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smtClean="0"/>
            <a:t>8km dual 2 -lane carriageway with 3 roundabouts </a:t>
          </a:r>
          <a:endParaRPr lang="en-GB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An area of outstanding archaeological significance</a:t>
          </a:r>
          <a:endParaRPr lang="en-GB" sz="2200" kern="1200" dirty="0"/>
        </a:p>
      </dsp:txBody>
      <dsp:txXfrm>
        <a:off x="0" y="729179"/>
        <a:ext cx="8229600" cy="753480"/>
      </dsp:txXfrm>
    </dsp:sp>
    <dsp:sp modelId="{C4D6E9B6-5E10-41F8-B6FF-1F7DB127233D}">
      <dsp:nvSpPr>
        <dsp:cNvPr id="0" name=""/>
        <dsp:cNvSpPr/>
      </dsp:nvSpPr>
      <dsp:spPr>
        <a:xfrm>
          <a:off x="0" y="1482659"/>
          <a:ext cx="8229600" cy="671580"/>
        </a:xfrm>
        <a:prstGeom prst="roundRect">
          <a:avLst/>
        </a:prstGeom>
        <a:solidFill>
          <a:schemeClr val="accent3">
            <a:hueOff val="797048"/>
            <a:satOff val="297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smtClean="0"/>
            <a:t>Design and Construct Structures</a:t>
          </a:r>
          <a:endParaRPr lang="en-GB" sz="2800" kern="1200"/>
        </a:p>
      </dsp:txBody>
      <dsp:txXfrm>
        <a:off x="0" y="1482659"/>
        <a:ext cx="8229600" cy="671580"/>
      </dsp:txXfrm>
    </dsp:sp>
    <dsp:sp modelId="{E2B1AE88-379D-4F26-A325-E0F77DD17718}">
      <dsp:nvSpPr>
        <dsp:cNvPr id="0" name=""/>
        <dsp:cNvSpPr/>
      </dsp:nvSpPr>
      <dsp:spPr>
        <a:xfrm>
          <a:off x="0" y="2154240"/>
          <a:ext cx="822960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2 span dual carriageway road bridge over railway </a:t>
          </a:r>
          <a:endParaRPr lang="en-GB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smtClean="0"/>
            <a:t>A 100m+ underpass under rail tracks and level crossing at Cliffsend </a:t>
          </a:r>
          <a:endParaRPr lang="en-GB" sz="2200" kern="1200"/>
        </a:p>
      </dsp:txBody>
      <dsp:txXfrm>
        <a:off x="0" y="2154240"/>
        <a:ext cx="8229600" cy="1072260"/>
      </dsp:txXfrm>
    </dsp:sp>
    <dsp:sp modelId="{286246A1-320C-43A2-B081-E957ADFCB0AD}">
      <dsp:nvSpPr>
        <dsp:cNvPr id="0" name=""/>
        <dsp:cNvSpPr/>
      </dsp:nvSpPr>
      <dsp:spPr>
        <a:xfrm>
          <a:off x="0" y="3226500"/>
          <a:ext cx="8229600" cy="671580"/>
        </a:xfrm>
        <a:prstGeom prst="roundRect">
          <a:avLst/>
        </a:prstGeom>
        <a:solidFill>
          <a:schemeClr val="accent3">
            <a:hueOff val="1594097"/>
            <a:satOff val="594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Client’s Perspective</a:t>
          </a:r>
          <a:endParaRPr lang="en-GB" sz="2800" kern="1200" dirty="0"/>
        </a:p>
      </dsp:txBody>
      <dsp:txXfrm>
        <a:off x="0" y="3226500"/>
        <a:ext cx="8229600" cy="671580"/>
      </dsp:txXfrm>
    </dsp:sp>
    <dsp:sp modelId="{1CA70C3B-1918-4144-AEFD-1BF8B3705F73}">
      <dsp:nvSpPr>
        <dsp:cNvPr id="0" name=""/>
        <dsp:cNvSpPr/>
      </dsp:nvSpPr>
      <dsp:spPr>
        <a:xfrm>
          <a:off x="0" y="3898080"/>
          <a:ext cx="82296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Its not a road scheme</a:t>
          </a:r>
          <a:endParaRPr lang="en-GB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It's a railway crossing scheme with archaeology</a:t>
          </a:r>
          <a:endParaRPr lang="en-GB" sz="2200" kern="1200" dirty="0"/>
        </a:p>
      </dsp:txBody>
      <dsp:txXfrm>
        <a:off x="0" y="3898080"/>
        <a:ext cx="8229600" cy="7534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83BF54-48ED-4C1F-957F-7FBED88869AD}">
      <dsp:nvSpPr>
        <dsp:cNvPr id="0" name=""/>
        <dsp:cNvSpPr/>
      </dsp:nvSpPr>
      <dsp:spPr>
        <a:xfrm>
          <a:off x="0" y="12615"/>
          <a:ext cx="8229600" cy="47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Suggested installation concept based on box jacking</a:t>
          </a:r>
          <a:endParaRPr lang="en-GB" sz="2000" kern="1200" dirty="0"/>
        </a:p>
      </dsp:txBody>
      <dsp:txXfrm>
        <a:off x="0" y="12615"/>
        <a:ext cx="8229600" cy="479700"/>
      </dsp:txXfrm>
    </dsp:sp>
    <dsp:sp modelId="{0246F592-D2E5-4D4C-B9EC-7F1A6A9374D3}">
      <dsp:nvSpPr>
        <dsp:cNvPr id="0" name=""/>
        <dsp:cNvSpPr/>
      </dsp:nvSpPr>
      <dsp:spPr>
        <a:xfrm>
          <a:off x="0" y="549915"/>
          <a:ext cx="8229600" cy="479700"/>
        </a:xfrm>
        <a:prstGeom prst="roundRect">
          <a:avLst/>
        </a:prstGeom>
        <a:solidFill>
          <a:schemeClr val="accent3">
            <a:hueOff val="531366"/>
            <a:satOff val="198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Two parallel boxes 10m wide x 7.2 m high</a:t>
          </a:r>
          <a:endParaRPr lang="en-GB" sz="2000" kern="1200" dirty="0"/>
        </a:p>
      </dsp:txBody>
      <dsp:txXfrm>
        <a:off x="0" y="549915"/>
        <a:ext cx="8229600" cy="479700"/>
      </dsp:txXfrm>
    </dsp:sp>
    <dsp:sp modelId="{47F9D70F-36E7-411F-8426-D9A021733514}">
      <dsp:nvSpPr>
        <dsp:cNvPr id="0" name=""/>
        <dsp:cNvSpPr/>
      </dsp:nvSpPr>
      <dsp:spPr>
        <a:xfrm>
          <a:off x="0" y="1087216"/>
          <a:ext cx="8229600" cy="479700"/>
        </a:xfrm>
        <a:prstGeom prst="roundRect">
          <a:avLst/>
        </a:prstGeom>
        <a:solidFill>
          <a:schemeClr val="accent3">
            <a:hueOff val="1062731"/>
            <a:satOff val="396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Total box length 2 x 103 metres, each in three sections</a:t>
          </a:r>
          <a:endParaRPr lang="en-GB" sz="2000" kern="1200" dirty="0"/>
        </a:p>
      </dsp:txBody>
      <dsp:txXfrm>
        <a:off x="0" y="1087216"/>
        <a:ext cx="8229600" cy="479700"/>
      </dsp:txXfrm>
    </dsp:sp>
    <dsp:sp modelId="{F44F75BB-BF0C-4DED-AA1C-0A58F8C0580E}">
      <dsp:nvSpPr>
        <dsp:cNvPr id="0" name=""/>
        <dsp:cNvSpPr/>
      </dsp:nvSpPr>
      <dsp:spPr>
        <a:xfrm>
          <a:off x="0" y="1624516"/>
          <a:ext cx="8229600" cy="479700"/>
        </a:xfrm>
        <a:prstGeom prst="roundRect">
          <a:avLst/>
        </a:prstGeom>
        <a:solidFill>
          <a:schemeClr val="accent3">
            <a:hueOff val="1594097"/>
            <a:satOff val="594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Cover below rail tracks 6m</a:t>
          </a:r>
          <a:endParaRPr lang="en-GB" sz="2000" kern="1200"/>
        </a:p>
      </dsp:txBody>
      <dsp:txXfrm>
        <a:off x="0" y="1624516"/>
        <a:ext cx="8229600" cy="4797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DF5662-62F2-4704-84DC-B3A723D657E7}">
      <dsp:nvSpPr>
        <dsp:cNvPr id="0" name=""/>
        <dsp:cNvSpPr/>
      </dsp:nvSpPr>
      <dsp:spPr>
        <a:xfrm>
          <a:off x="3279873" y="1198952"/>
          <a:ext cx="1535939" cy="15361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B9589E-6200-4139-ABE1-3982D888E5F7}">
      <dsp:nvSpPr>
        <dsp:cNvPr id="0" name=""/>
        <dsp:cNvSpPr/>
      </dsp:nvSpPr>
      <dsp:spPr>
        <a:xfrm>
          <a:off x="3167877" y="0"/>
          <a:ext cx="1759930" cy="9418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Permanent Works Designer </a:t>
          </a:r>
          <a:r>
            <a:rPr lang="en-GB" sz="1800" b="1" kern="1200" dirty="0" smtClean="0"/>
            <a:t>Atkins</a:t>
          </a:r>
          <a:endParaRPr lang="en-GB" sz="1800" b="1" kern="1200" dirty="0"/>
        </a:p>
      </dsp:txBody>
      <dsp:txXfrm>
        <a:off x="3167877" y="0"/>
        <a:ext cx="1759930" cy="941832"/>
      </dsp:txXfrm>
    </dsp:sp>
    <dsp:sp modelId="{4D208B30-4164-4F3C-A46F-839EED9DA945}">
      <dsp:nvSpPr>
        <dsp:cNvPr id="0" name=""/>
        <dsp:cNvSpPr/>
      </dsp:nvSpPr>
      <dsp:spPr>
        <a:xfrm>
          <a:off x="3730415" y="1415573"/>
          <a:ext cx="1535939" cy="1536127"/>
        </a:xfrm>
        <a:prstGeom prst="ellipse">
          <a:avLst/>
        </a:prstGeom>
        <a:solidFill>
          <a:schemeClr val="accent3">
            <a:alpha val="50000"/>
            <a:hueOff val="265683"/>
            <a:satOff val="99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F55D65-B3D9-41B3-B702-5F5EB0608189}">
      <dsp:nvSpPr>
        <dsp:cNvPr id="0" name=""/>
        <dsp:cNvSpPr/>
      </dsp:nvSpPr>
      <dsp:spPr>
        <a:xfrm>
          <a:off x="5455787" y="894740"/>
          <a:ext cx="1663934" cy="10360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Third Party Checker </a:t>
          </a:r>
          <a:r>
            <a:rPr lang="en-GB" sz="1800" b="1" kern="1200" dirty="0" smtClean="0"/>
            <a:t>Tony Gee &amp; Partners</a:t>
          </a:r>
          <a:endParaRPr lang="en-GB" sz="1800" b="1" kern="1200" dirty="0"/>
        </a:p>
      </dsp:txBody>
      <dsp:txXfrm>
        <a:off x="5455787" y="894740"/>
        <a:ext cx="1663934" cy="1036015"/>
      </dsp:txXfrm>
    </dsp:sp>
    <dsp:sp modelId="{4920B569-CDBF-4CD6-9B6E-80AA849481E6}">
      <dsp:nvSpPr>
        <dsp:cNvPr id="0" name=""/>
        <dsp:cNvSpPr/>
      </dsp:nvSpPr>
      <dsp:spPr>
        <a:xfrm>
          <a:off x="3841131" y="1902971"/>
          <a:ext cx="1535939" cy="1536127"/>
        </a:xfrm>
        <a:prstGeom prst="ellipse">
          <a:avLst/>
        </a:prstGeom>
        <a:solidFill>
          <a:schemeClr val="accent3">
            <a:alpha val="50000"/>
            <a:hueOff val="531366"/>
            <a:satOff val="198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85B9E7-5433-4EF0-8E04-2374FC33F5EC}">
      <dsp:nvSpPr>
        <dsp:cNvPr id="0" name=""/>
        <dsp:cNvSpPr/>
      </dsp:nvSpPr>
      <dsp:spPr>
        <a:xfrm>
          <a:off x="5400594" y="2181909"/>
          <a:ext cx="2433477" cy="11066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Precast Concrete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Sian Formwork </a:t>
          </a:r>
          <a:r>
            <a:rPr lang="en-GB" sz="1700" b="0" kern="1200" dirty="0" smtClean="0"/>
            <a:t>(Deck)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F P McCann (Segments)</a:t>
          </a:r>
          <a:endParaRPr lang="en-GB" sz="1700" b="1" kern="1200" dirty="0"/>
        </a:p>
      </dsp:txBody>
      <dsp:txXfrm>
        <a:off x="5400594" y="2181909"/>
        <a:ext cx="2433477" cy="1106652"/>
      </dsp:txXfrm>
    </dsp:sp>
    <dsp:sp modelId="{19E4205C-D628-43A0-9AFC-F460FD6D5FCD}">
      <dsp:nvSpPr>
        <dsp:cNvPr id="0" name=""/>
        <dsp:cNvSpPr/>
      </dsp:nvSpPr>
      <dsp:spPr>
        <a:xfrm>
          <a:off x="3529463" y="2293831"/>
          <a:ext cx="1535939" cy="1536127"/>
        </a:xfrm>
        <a:prstGeom prst="ellipse">
          <a:avLst/>
        </a:prstGeom>
        <a:solidFill>
          <a:schemeClr val="accent3">
            <a:alpha val="50000"/>
            <a:hueOff val="797048"/>
            <a:satOff val="297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EE72A1-BF06-446A-9ACE-35FA4F321231}">
      <dsp:nvSpPr>
        <dsp:cNvPr id="0" name=""/>
        <dsp:cNvSpPr/>
      </dsp:nvSpPr>
      <dsp:spPr>
        <a:xfrm>
          <a:off x="4911808" y="3696690"/>
          <a:ext cx="1759930" cy="10124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Deck Jacking </a:t>
          </a:r>
          <a:r>
            <a:rPr lang="en-GB" sz="1700" b="1" kern="1200" dirty="0" err="1" smtClean="0"/>
            <a:t>Mammoet</a:t>
          </a:r>
          <a:endParaRPr lang="en-GB" sz="1700" b="1" kern="1200" dirty="0"/>
        </a:p>
      </dsp:txBody>
      <dsp:txXfrm>
        <a:off x="4911808" y="3696690"/>
        <a:ext cx="1759930" cy="1012469"/>
      </dsp:txXfrm>
    </dsp:sp>
    <dsp:sp modelId="{282AA964-193C-46E5-8AA3-F03960BE029F}">
      <dsp:nvSpPr>
        <dsp:cNvPr id="0" name=""/>
        <dsp:cNvSpPr/>
      </dsp:nvSpPr>
      <dsp:spPr>
        <a:xfrm>
          <a:off x="3030282" y="2293831"/>
          <a:ext cx="1535939" cy="1536127"/>
        </a:xfrm>
        <a:prstGeom prst="ellipse">
          <a:avLst/>
        </a:prstGeom>
        <a:solidFill>
          <a:schemeClr val="accent3">
            <a:alpha val="50000"/>
            <a:hueOff val="1062731"/>
            <a:satOff val="396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0933E3-0DE0-4F14-AF7E-D941AC68E9E6}">
      <dsp:nvSpPr>
        <dsp:cNvPr id="0" name=""/>
        <dsp:cNvSpPr/>
      </dsp:nvSpPr>
      <dsp:spPr>
        <a:xfrm>
          <a:off x="1423946" y="3696690"/>
          <a:ext cx="1759930" cy="10124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Piling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Keller</a:t>
          </a:r>
          <a:endParaRPr lang="en-GB" sz="1700" b="1" kern="1200" dirty="0"/>
        </a:p>
      </dsp:txBody>
      <dsp:txXfrm>
        <a:off x="1423946" y="3696690"/>
        <a:ext cx="1759930" cy="1012469"/>
      </dsp:txXfrm>
    </dsp:sp>
    <dsp:sp modelId="{3839E8FE-7855-449E-BE9A-DE2DE2E1414F}">
      <dsp:nvSpPr>
        <dsp:cNvPr id="0" name=""/>
        <dsp:cNvSpPr/>
      </dsp:nvSpPr>
      <dsp:spPr>
        <a:xfrm>
          <a:off x="2718615" y="1902971"/>
          <a:ext cx="1535939" cy="1536127"/>
        </a:xfrm>
        <a:prstGeom prst="ellipse">
          <a:avLst/>
        </a:prstGeom>
        <a:solidFill>
          <a:schemeClr val="accent3">
            <a:alpha val="50000"/>
            <a:hueOff val="1328414"/>
            <a:satOff val="495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6126BE-E8FA-4B91-A0E9-66B8007EA8E8}">
      <dsp:nvSpPr>
        <dsp:cNvPr id="0" name=""/>
        <dsp:cNvSpPr/>
      </dsp:nvSpPr>
      <dsp:spPr>
        <a:xfrm>
          <a:off x="847968" y="2213305"/>
          <a:ext cx="1631935" cy="11066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Tunnelling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Pilots - </a:t>
          </a:r>
          <a:r>
            <a:rPr lang="en-GB" sz="1700" b="1" kern="1200" dirty="0" smtClean="0"/>
            <a:t>Murphy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Deck - </a:t>
          </a:r>
          <a:r>
            <a:rPr lang="en-GB" sz="1700" b="1" kern="1200" dirty="0" err="1" smtClean="0"/>
            <a:t>McBurney</a:t>
          </a:r>
          <a:endParaRPr lang="en-GB" sz="1700" b="1" kern="1200" dirty="0"/>
        </a:p>
      </dsp:txBody>
      <dsp:txXfrm>
        <a:off x="847968" y="2213305"/>
        <a:ext cx="1631935" cy="1106652"/>
      </dsp:txXfrm>
    </dsp:sp>
    <dsp:sp modelId="{0CF27010-5078-45F0-9B25-0335E7DC4477}">
      <dsp:nvSpPr>
        <dsp:cNvPr id="0" name=""/>
        <dsp:cNvSpPr/>
      </dsp:nvSpPr>
      <dsp:spPr>
        <a:xfrm>
          <a:off x="2829330" y="1415573"/>
          <a:ext cx="1535939" cy="1536127"/>
        </a:xfrm>
        <a:prstGeom prst="ellipse">
          <a:avLst/>
        </a:prstGeom>
        <a:solidFill>
          <a:schemeClr val="accent3">
            <a:alpha val="50000"/>
            <a:hueOff val="1594097"/>
            <a:satOff val="594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E72338A-4139-4BBC-956D-231E8338C761}">
      <dsp:nvSpPr>
        <dsp:cNvPr id="0" name=""/>
        <dsp:cNvSpPr/>
      </dsp:nvSpPr>
      <dsp:spPr>
        <a:xfrm>
          <a:off x="581112" y="894740"/>
          <a:ext cx="2453637" cy="10360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Jacked Installation Consultant </a:t>
          </a:r>
          <a:r>
            <a:rPr lang="en-GB" sz="1700" b="1" kern="1200" dirty="0" smtClean="0"/>
            <a:t>Jacked Structures</a:t>
          </a:r>
          <a:endParaRPr lang="en-GB" sz="1700" b="1" kern="1200" dirty="0"/>
        </a:p>
      </dsp:txBody>
      <dsp:txXfrm>
        <a:off x="581112" y="894740"/>
        <a:ext cx="2453637" cy="103601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11F5CA-B4AB-45C5-A790-850F7317816E}">
      <dsp:nvSpPr>
        <dsp:cNvPr id="0" name=""/>
        <dsp:cNvSpPr/>
      </dsp:nvSpPr>
      <dsp:spPr>
        <a:xfrm rot="5400000">
          <a:off x="5142687" y="-2064314"/>
          <a:ext cx="906881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smtClean="0"/>
            <a:t>Overlying Thanet Sands (1-2m thick)</a:t>
          </a:r>
          <a:endParaRPr lang="en-GB" sz="2500" kern="1200"/>
        </a:p>
      </dsp:txBody>
      <dsp:txXfrm rot="5400000">
        <a:off x="5142687" y="-2064314"/>
        <a:ext cx="906881" cy="5266944"/>
      </dsp:txXfrm>
    </dsp:sp>
    <dsp:sp modelId="{1C6919B2-2FF4-4B23-96F4-E6A102DB62AB}">
      <dsp:nvSpPr>
        <dsp:cNvPr id="0" name=""/>
        <dsp:cNvSpPr/>
      </dsp:nvSpPr>
      <dsp:spPr>
        <a:xfrm>
          <a:off x="0" y="2356"/>
          <a:ext cx="2962656" cy="11336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smtClean="0"/>
            <a:t>Drift - Head Brickearth</a:t>
          </a:r>
          <a:endParaRPr lang="en-GB" sz="3200" kern="1200"/>
        </a:p>
      </dsp:txBody>
      <dsp:txXfrm>
        <a:off x="0" y="2356"/>
        <a:ext cx="2962656" cy="1133601"/>
      </dsp:txXfrm>
    </dsp:sp>
    <dsp:sp modelId="{BAF101AF-78AD-4ACD-A9FB-52658C7E5C1B}">
      <dsp:nvSpPr>
        <dsp:cNvPr id="0" name=""/>
        <dsp:cNvSpPr/>
      </dsp:nvSpPr>
      <dsp:spPr>
        <a:xfrm rot="5400000">
          <a:off x="5142687" y="-874032"/>
          <a:ext cx="906881" cy="5266944"/>
        </a:xfrm>
        <a:prstGeom prst="round2SameRect">
          <a:avLst/>
        </a:prstGeom>
        <a:solidFill>
          <a:schemeClr val="accent3">
            <a:tint val="40000"/>
            <a:alpha val="90000"/>
            <a:hueOff val="551514"/>
            <a:satOff val="1798"/>
            <a:lumOff val="6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51514"/>
              <a:satOff val="1798"/>
              <a:lumOff val="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smtClean="0"/>
            <a:t>Overlying Chalk (1-2m thick)</a:t>
          </a:r>
          <a:endParaRPr lang="en-GB" sz="2500" kern="1200"/>
        </a:p>
      </dsp:txBody>
      <dsp:txXfrm rot="5400000">
        <a:off x="5142687" y="-874032"/>
        <a:ext cx="906881" cy="5266944"/>
      </dsp:txXfrm>
    </dsp:sp>
    <dsp:sp modelId="{B4928DE3-F8BB-4AB8-B774-31C8DD624F9F}">
      <dsp:nvSpPr>
        <dsp:cNvPr id="0" name=""/>
        <dsp:cNvSpPr/>
      </dsp:nvSpPr>
      <dsp:spPr>
        <a:xfrm>
          <a:off x="0" y="1192638"/>
          <a:ext cx="2962656" cy="1133601"/>
        </a:xfrm>
        <a:prstGeom prst="roundRect">
          <a:avLst/>
        </a:prstGeom>
        <a:solidFill>
          <a:schemeClr val="accent3">
            <a:hueOff val="531366"/>
            <a:satOff val="198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smtClean="0"/>
            <a:t>Drift - Chalk Head</a:t>
          </a:r>
          <a:endParaRPr lang="en-GB" sz="3200" kern="1200"/>
        </a:p>
      </dsp:txBody>
      <dsp:txXfrm>
        <a:off x="0" y="1192638"/>
        <a:ext cx="2962656" cy="1133601"/>
      </dsp:txXfrm>
    </dsp:sp>
    <dsp:sp modelId="{C81D7AE5-7BAB-490D-AA8C-13A15E22ECA5}">
      <dsp:nvSpPr>
        <dsp:cNvPr id="0" name=""/>
        <dsp:cNvSpPr/>
      </dsp:nvSpPr>
      <dsp:spPr>
        <a:xfrm rot="5400000">
          <a:off x="5142687" y="316248"/>
          <a:ext cx="906881" cy="5266944"/>
        </a:xfrm>
        <a:prstGeom prst="round2SameRect">
          <a:avLst/>
        </a:prstGeom>
        <a:solidFill>
          <a:schemeClr val="accent3">
            <a:tint val="40000"/>
            <a:alpha val="90000"/>
            <a:hueOff val="1103027"/>
            <a:satOff val="3596"/>
            <a:lumOff val="13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103027"/>
              <a:satOff val="3596"/>
              <a:lumOff val="1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smtClean="0"/>
            <a:t>Thickness increasing towards the south,</a:t>
          </a:r>
          <a:endParaRPr lang="en-GB" sz="2500" kern="1200"/>
        </a:p>
      </dsp:txBody>
      <dsp:txXfrm rot="5400000">
        <a:off x="5142687" y="316248"/>
        <a:ext cx="906881" cy="5266944"/>
      </dsp:txXfrm>
    </dsp:sp>
    <dsp:sp modelId="{BDE54A3E-FEBD-4FE9-AA5F-DBB3487C29F6}">
      <dsp:nvSpPr>
        <dsp:cNvPr id="0" name=""/>
        <dsp:cNvSpPr/>
      </dsp:nvSpPr>
      <dsp:spPr>
        <a:xfrm>
          <a:off x="0" y="2382920"/>
          <a:ext cx="2962656" cy="1133601"/>
        </a:xfrm>
        <a:prstGeom prst="roundRect">
          <a:avLst/>
        </a:prstGeom>
        <a:solidFill>
          <a:schemeClr val="accent3">
            <a:hueOff val="1062731"/>
            <a:satOff val="396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smtClean="0"/>
            <a:t>Solid - Thanet Sand</a:t>
          </a:r>
          <a:endParaRPr lang="en-GB" sz="3200" kern="1200"/>
        </a:p>
      </dsp:txBody>
      <dsp:txXfrm>
        <a:off x="0" y="2382920"/>
        <a:ext cx="2962656" cy="1133601"/>
      </dsp:txXfrm>
    </dsp:sp>
    <dsp:sp modelId="{8E73CC66-CC48-43B1-96B7-E1FF4FB27D90}">
      <dsp:nvSpPr>
        <dsp:cNvPr id="0" name=""/>
        <dsp:cNvSpPr/>
      </dsp:nvSpPr>
      <dsp:spPr>
        <a:xfrm rot="5400000">
          <a:off x="5142687" y="1506530"/>
          <a:ext cx="906881" cy="5266944"/>
        </a:xfrm>
        <a:prstGeom prst="round2SameRect">
          <a:avLst/>
        </a:prstGeom>
        <a:solidFill>
          <a:schemeClr val="accent3">
            <a:tint val="40000"/>
            <a:alpha val="90000"/>
            <a:hueOff val="1654541"/>
            <a:satOff val="5394"/>
            <a:lumOff val="19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654541"/>
              <a:satOff val="5394"/>
              <a:lumOff val="1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smtClean="0"/>
            <a:t>Underlying entire site</a:t>
          </a:r>
          <a:endParaRPr lang="en-GB" sz="2500" kern="1200"/>
        </a:p>
      </dsp:txBody>
      <dsp:txXfrm rot="5400000">
        <a:off x="5142687" y="1506530"/>
        <a:ext cx="906881" cy="5266944"/>
      </dsp:txXfrm>
    </dsp:sp>
    <dsp:sp modelId="{E2222378-FAED-4059-A567-C05480B923FA}">
      <dsp:nvSpPr>
        <dsp:cNvPr id="0" name=""/>
        <dsp:cNvSpPr/>
      </dsp:nvSpPr>
      <dsp:spPr>
        <a:xfrm>
          <a:off x="0" y="3573201"/>
          <a:ext cx="2962656" cy="1133601"/>
        </a:xfrm>
        <a:prstGeom prst="roundRect">
          <a:avLst/>
        </a:prstGeom>
        <a:solidFill>
          <a:schemeClr val="accent3">
            <a:hueOff val="1594097"/>
            <a:satOff val="594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smtClean="0"/>
            <a:t>Solid- White Chalk</a:t>
          </a:r>
          <a:endParaRPr lang="en-GB" sz="3200" kern="1200"/>
        </a:p>
      </dsp:txBody>
      <dsp:txXfrm>
        <a:off x="0" y="3573201"/>
        <a:ext cx="2962656" cy="113360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FF08B8-704F-4F2D-8805-83936E5EDFD1}">
      <dsp:nvSpPr>
        <dsp:cNvPr id="0" name=""/>
        <dsp:cNvSpPr/>
      </dsp:nvSpPr>
      <dsp:spPr>
        <a:xfrm>
          <a:off x="0" y="462"/>
          <a:ext cx="5544616" cy="3187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Continuous automatic monitoring</a:t>
          </a:r>
          <a:endParaRPr lang="en-GB" sz="2400" kern="1200" dirty="0"/>
        </a:p>
      </dsp:txBody>
      <dsp:txXfrm>
        <a:off x="0" y="462"/>
        <a:ext cx="5544616" cy="318779"/>
      </dsp:txXfrm>
    </dsp:sp>
    <dsp:sp modelId="{39C83D1B-903E-4D40-BF6C-171FDD72FC2D}">
      <dsp:nvSpPr>
        <dsp:cNvPr id="0" name=""/>
        <dsp:cNvSpPr/>
      </dsp:nvSpPr>
      <dsp:spPr>
        <a:xfrm>
          <a:off x="0" y="327088"/>
          <a:ext cx="5544616" cy="318779"/>
        </a:xfrm>
        <a:prstGeom prst="roundRect">
          <a:avLst/>
        </a:prstGeom>
        <a:solidFill>
          <a:schemeClr val="accent3">
            <a:hueOff val="1594097"/>
            <a:satOff val="594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Track fettling during non revenue hours</a:t>
          </a:r>
          <a:endParaRPr lang="en-GB" sz="2400" kern="1200" dirty="0"/>
        </a:p>
      </dsp:txBody>
      <dsp:txXfrm>
        <a:off x="0" y="327088"/>
        <a:ext cx="5544616" cy="318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68E21-7564-4047-A28C-DD666BFDC2B2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7D75F-2763-449A-8307-11FA71C9FE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529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8011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6213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9817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5230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8827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8264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0317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6145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1066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5562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705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8297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1219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91983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7653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6657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4557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86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694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2231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5656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D75F-2763-449A-8307-11FA71C9FE9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617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173F-9085-4BCA-ABB7-B83A0E460AE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8C8A-9DB8-42B4-84E1-ABCFD6768C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173F-9085-4BCA-ABB7-B83A0E460AE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8C8A-9DB8-42B4-84E1-ABCFD6768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173F-9085-4BCA-ABB7-B83A0E460AE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8C8A-9DB8-42B4-84E1-ABCFD6768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173F-9085-4BCA-ABB7-B83A0E460AE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8C8A-9DB8-42B4-84E1-ABCFD6768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173F-9085-4BCA-ABB7-B83A0E460AE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8DC8C8A-9DB8-42B4-84E1-ABCFD6768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173F-9085-4BCA-ABB7-B83A0E460AE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8C8A-9DB8-42B4-84E1-ABCFD6768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173F-9085-4BCA-ABB7-B83A0E460AE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8C8A-9DB8-42B4-84E1-ABCFD6768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173F-9085-4BCA-ABB7-B83A0E460AE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8C8A-9DB8-42B4-84E1-ABCFD6768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173F-9085-4BCA-ABB7-B83A0E460AE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8C8A-9DB8-42B4-84E1-ABCFD6768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173F-9085-4BCA-ABB7-B83A0E460AE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8C8A-9DB8-42B4-84E1-ABCFD6768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173F-9085-4BCA-ABB7-B83A0E460AE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8C8A-9DB8-42B4-84E1-ABCFD6768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B7173F-9085-4BCA-ABB7-B83A0E460AE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DC8C8A-9DB8-42B4-84E1-ABCFD6768CA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08304" y="260648"/>
            <a:ext cx="1524000" cy="71437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5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6.jpeg"/><Relationship Id="rId9" Type="http://schemas.microsoft.com/office/2007/relationships/diagramDrawing" Target="../diagrams/drawing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Innovating in a compact </a:t>
            </a:r>
            <a:r>
              <a:rPr lang="en-GB" dirty="0" smtClean="0"/>
              <a:t>environment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EAST KENT ACCESS PHASE 2</a:t>
            </a:r>
          </a:p>
          <a:p>
            <a:r>
              <a:rPr lang="en-GB" dirty="0" smtClean="0"/>
              <a:t>CLIFFSEND UNDERPASS</a:t>
            </a:r>
          </a:p>
          <a:p>
            <a:r>
              <a:rPr lang="en-GB" dirty="0" smtClean="0"/>
              <a:t>JACKED DECK TUNNEL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602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398" y="3379304"/>
            <a:ext cx="3754760" cy="1791072"/>
          </a:xfrm>
        </p:spPr>
        <p:txBody>
          <a:bodyPr/>
          <a:lstStyle/>
          <a:p>
            <a:r>
              <a:rPr lang="en-GB" dirty="0" smtClean="0"/>
              <a:t>CLIFFSEND UNDERPASS</a:t>
            </a:r>
            <a:endParaRPr lang="en-GB" dirty="0"/>
          </a:p>
        </p:txBody>
      </p:sp>
      <p:pic>
        <p:nvPicPr>
          <p:cNvPr id="1026" name="Picture 2" descr="D:\Documents\Data Files\Jobs\243 Jacked Structures\East Kent\Photos from site\eka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0235"/>
          <a:stretch/>
        </p:blipFill>
        <p:spPr bwMode="auto">
          <a:xfrm>
            <a:off x="323528" y="476672"/>
            <a:ext cx="485484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342392"/>
            <a:ext cx="29017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Picture courtesy of </a:t>
            </a:r>
            <a:r>
              <a:rPr lang="en-GB" sz="105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VolkerFitzpatrick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HOCHTIEF JV</a:t>
            </a:r>
            <a:endParaRPr lang="en-GB" sz="105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5147900"/>
            <a:ext cx="144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Looking West</a:t>
            </a:r>
            <a:endParaRPr lang="en-GB" dirty="0"/>
          </a:p>
        </p:txBody>
      </p:sp>
      <p:pic>
        <p:nvPicPr>
          <p:cNvPr id="6" name="Picture 3" descr="VF HT JV logo_text_JV_icon_LOW 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284" y="6342392"/>
            <a:ext cx="582366" cy="29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41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KCC/JACOBS TENDER SCHEME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9505701"/>
              </p:ext>
            </p:extLst>
          </p:nvPr>
        </p:nvGraphicFramePr>
        <p:xfrm>
          <a:off x="457200" y="1600200"/>
          <a:ext cx="8229600" cy="21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E:\cliffsend\Cliffsend\KCC-Jacobs docs\Box jack proposal 2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2275" y="3933056"/>
            <a:ext cx="575945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25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err="1"/>
              <a:t>VolkerFitzpatrick</a:t>
            </a:r>
            <a:r>
              <a:rPr lang="en-GB" sz="3200" dirty="0"/>
              <a:t> HOCHTIEF JV</a:t>
            </a:r>
            <a:br>
              <a:rPr lang="en-GB" sz="3200" dirty="0"/>
            </a:br>
            <a:r>
              <a:rPr lang="en-GB" sz="3200" dirty="0"/>
              <a:t>Design and Construct </a:t>
            </a:r>
            <a:r>
              <a:rPr lang="en-GB" sz="3200" dirty="0" smtClean="0"/>
              <a:t>Submission</a:t>
            </a:r>
            <a:endParaRPr lang="en-GB" sz="3200" dirty="0"/>
          </a:p>
        </p:txBody>
      </p:sp>
      <p:pic>
        <p:nvPicPr>
          <p:cNvPr id="4" name="Picture 3" descr="E:\cliffsend\Cliffsend\Cliffsend Graphics\Cliffsend Graphics\Modular jacked deck bid desig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1224" y="1700808"/>
            <a:ext cx="7717200" cy="486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1925" t="1844" r="57" b="-1844"/>
          <a:stretch/>
        </p:blipFill>
        <p:spPr>
          <a:xfrm>
            <a:off x="4829452" y="2420888"/>
            <a:ext cx="2450237" cy="4013572"/>
          </a:xfrm>
          <a:solidFill>
            <a:schemeClr val="tx1"/>
          </a:solidFill>
        </p:spPr>
      </p:pic>
      <p:sp>
        <p:nvSpPr>
          <p:cNvPr id="6" name="Rectangle 5"/>
          <p:cNvSpPr/>
          <p:nvPr/>
        </p:nvSpPr>
        <p:spPr>
          <a:xfrm>
            <a:off x="7236296" y="4221088"/>
            <a:ext cx="1152128" cy="172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Callout 2"/>
          <p:cNvSpPr/>
          <p:nvPr/>
        </p:nvSpPr>
        <p:spPr>
          <a:xfrm>
            <a:off x="6327195" y="2564904"/>
            <a:ext cx="1818202" cy="1008112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Following Value Engineering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7942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272808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err="1"/>
              <a:t>VolkerFitzpatrick</a:t>
            </a:r>
            <a:r>
              <a:rPr lang="en-GB" dirty="0"/>
              <a:t> HOCHTIEF JV</a:t>
            </a:r>
            <a:br>
              <a:rPr lang="en-GB" dirty="0"/>
            </a:br>
            <a:r>
              <a:rPr lang="en-GB" dirty="0"/>
              <a:t>CLIFFSEND </a:t>
            </a:r>
            <a:r>
              <a:rPr lang="en-GB" dirty="0" smtClean="0"/>
              <a:t>TEAM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5722283"/>
              </p:ext>
            </p:extLst>
          </p:nvPr>
        </p:nvGraphicFramePr>
        <p:xfrm>
          <a:off x="467544" y="16288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699520" y="3318083"/>
            <a:ext cx="1728192" cy="1717424"/>
            <a:chOff x="3699520" y="3299632"/>
            <a:chExt cx="1728192" cy="1717424"/>
          </a:xfrm>
        </p:grpSpPr>
        <p:sp>
          <p:nvSpPr>
            <p:cNvPr id="3" name="TextBox 2"/>
            <p:cNvSpPr txBox="1"/>
            <p:nvPr/>
          </p:nvSpPr>
          <p:spPr>
            <a:xfrm>
              <a:off x="3699520" y="3299632"/>
              <a:ext cx="1728192" cy="83099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accent4">
                      <a:lumMod val="50000"/>
                    </a:schemeClr>
                  </a:solidFill>
                </a:rPr>
                <a:t>Main Contractor</a:t>
              </a:r>
            </a:p>
            <a:p>
              <a:pPr algn="ctr"/>
              <a:r>
                <a:rPr lang="en-GB" sz="1600" dirty="0" err="1" smtClean="0">
                  <a:solidFill>
                    <a:schemeClr val="accent4">
                      <a:lumMod val="50000"/>
                    </a:schemeClr>
                  </a:solidFill>
                </a:rPr>
                <a:t>VolkerFitzpatrick</a:t>
              </a:r>
              <a:r>
                <a:rPr lang="en-GB" sz="1600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GB" sz="1600" dirty="0">
                  <a:solidFill>
                    <a:schemeClr val="accent4">
                      <a:lumMod val="50000"/>
                    </a:schemeClr>
                  </a:solidFill>
                </a:rPr>
                <a:t>HOCHTIEF JV</a:t>
              </a:r>
            </a:p>
          </p:txBody>
        </p:sp>
        <p:pic>
          <p:nvPicPr>
            <p:cNvPr id="7" name="Picture 3" descr="VF HT JV logo_text_JV_icon_LOW RE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602" y="4130629"/>
              <a:ext cx="1726110" cy="88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706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GEOLOGY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4317849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419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PILOT TUNNELS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1700808"/>
            <a:ext cx="5027440" cy="4708525"/>
          </a:xfrm>
          <a:solidFill>
            <a:schemeClr val="tx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20391" y="1844824"/>
            <a:ext cx="2918453" cy="2188840"/>
          </a:xfrm>
          <a:prstGeom prst="rect">
            <a:avLst/>
          </a:prstGeom>
        </p:spPr>
      </p:pic>
      <p:pic>
        <p:nvPicPr>
          <p:cNvPr id="2050" name="Picture 2" descr="D:\Documents\Data Files\Jobs\243 Jacked Structures\East Kent\Photos from site\20110508_SiteVisit\AndyRobinson\20110508_EKA 01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32646" y="4221088"/>
            <a:ext cx="2935797" cy="195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19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DECK / SHIELD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057"/>
          <a:stretch/>
        </p:blipFill>
        <p:spPr>
          <a:xfrm>
            <a:off x="457200" y="1644930"/>
            <a:ext cx="3786312" cy="21478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1275"/>
          <a:stretch/>
        </p:blipFill>
        <p:spPr>
          <a:xfrm>
            <a:off x="4427984" y="1628801"/>
            <a:ext cx="4116062" cy="2160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3861048"/>
            <a:ext cx="3775968" cy="2831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109"/>
          <a:stretch/>
        </p:blipFill>
        <p:spPr>
          <a:xfrm>
            <a:off x="4452934" y="3873489"/>
            <a:ext cx="4091112" cy="281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5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TRACK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622" y="1412776"/>
            <a:ext cx="3720518" cy="20882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6643" y="1412776"/>
            <a:ext cx="3816424" cy="2142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9712" y="3877491"/>
            <a:ext cx="4841167" cy="271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87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 DRAG SYSTEM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1292154"/>
            <a:ext cx="4464496" cy="25058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08104" y="1292154"/>
            <a:ext cx="2972060" cy="5295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4079111"/>
            <a:ext cx="4464496" cy="25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JACKING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1340768"/>
            <a:ext cx="5107078" cy="28677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24128" y="1359159"/>
            <a:ext cx="2952328" cy="5260042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8946758"/>
              </p:ext>
            </p:extLst>
          </p:nvPr>
        </p:nvGraphicFramePr>
        <p:xfrm>
          <a:off x="467544" y="4421129"/>
          <a:ext cx="5112568" cy="2173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627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JACKED STRUCTURES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036774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751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EXCAVATION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61" t="7583" r="-1161" b="25012"/>
          <a:stretch/>
        </p:blipFill>
        <p:spPr>
          <a:xfrm>
            <a:off x="662506" y="1356479"/>
            <a:ext cx="5626968" cy="212881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4196" y="3861048"/>
            <a:ext cx="4674559" cy="2623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7496"/>
          <a:stretch/>
        </p:blipFill>
        <p:spPr>
          <a:xfrm>
            <a:off x="5004047" y="2420888"/>
            <a:ext cx="3686065" cy="3310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5952299"/>
            <a:ext cx="2950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Average progress 2m / day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32528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NETWORK RAIL INTERFACE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2815654"/>
            <a:ext cx="5872775" cy="32962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9821" t="23276" r="22738" b="46605"/>
          <a:stretch/>
        </p:blipFill>
        <p:spPr>
          <a:xfrm>
            <a:off x="6660232" y="1722511"/>
            <a:ext cx="1931946" cy="4389381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790551427"/>
              </p:ext>
            </p:extLst>
          </p:nvPr>
        </p:nvGraphicFramePr>
        <p:xfrm>
          <a:off x="611560" y="1722511"/>
          <a:ext cx="554461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1106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GOING FORWARD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5124858"/>
              </p:ext>
            </p:extLst>
          </p:nvPr>
        </p:nvGraphicFramePr>
        <p:xfrm>
          <a:off x="467544" y="1340768"/>
          <a:ext cx="8229600" cy="316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1" descr="Project stages and potential cost saving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59125"/>
            <a:ext cx="4406652" cy="221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20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ESTABLISHED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Box Jacking diagram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935" y="1628800"/>
            <a:ext cx="4674519" cy="3065259"/>
          </a:xfrm>
          <a:prstGeom prst="rect">
            <a:avLst/>
          </a:prstGeom>
        </p:spPr>
      </p:pic>
      <p:pic>
        <p:nvPicPr>
          <p:cNvPr id="5" name="Picture 4" descr="jacked structures datasheet part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682538"/>
            <a:ext cx="4320480" cy="362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35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JACKED DECK CONCEPT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5965655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751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JACKED DECK BENEFITS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2791634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563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ALTERNATIVE ABUTMENTS</a:t>
            </a:r>
            <a:endParaRPr lang="en-GB" dirty="0"/>
          </a:p>
        </p:txBody>
      </p:sp>
      <p:pic>
        <p:nvPicPr>
          <p:cNvPr id="4" name="Picture 3" descr="Jacked deck - Alt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870" r="16140"/>
          <a:stretch/>
        </p:blipFill>
        <p:spPr>
          <a:xfrm>
            <a:off x="1001719" y="1730071"/>
            <a:ext cx="3009530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105" y="134076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Jacked Access Box  and piled abutments </a:t>
            </a:r>
            <a:endParaRPr lang="en-GB" dirty="0"/>
          </a:p>
        </p:txBody>
      </p:sp>
      <p:pic>
        <p:nvPicPr>
          <p:cNvPr id="5" name="Picture 4" descr="Jacked deck Station -alt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0550" y="4374766"/>
            <a:ext cx="2995768" cy="2033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5121" y="40050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Jacked foundation and wall boxes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904148" y="579686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Tunnel and </a:t>
            </a:r>
          </a:p>
          <a:p>
            <a:pPr algn="ctr"/>
            <a:r>
              <a:rPr lang="en-GB" dirty="0" smtClean="0"/>
              <a:t>piled abutments </a:t>
            </a:r>
            <a:endParaRPr lang="en-GB" dirty="0"/>
          </a:p>
        </p:txBody>
      </p:sp>
      <p:pic>
        <p:nvPicPr>
          <p:cNvPr id="1026" name="Picture 2" descr="Jacked Deck Tunnel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10348"/>
            <a:ext cx="3384376" cy="384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46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EAST KENT ACCESS PHASE 2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7434233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KH CMYK R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204" y="3689542"/>
            <a:ext cx="678376" cy="43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VF HT JV logo_text_JV_icon_LOW R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95557"/>
            <a:ext cx="1162082" cy="59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t1.gstatic.com/images?q=tbn:ANd9GcT7tXmAYiC3jkvRIcoxBOei34TaR3cJNBp822nS2FXBe7YagY136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682" y="4442416"/>
            <a:ext cx="659898" cy="38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01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EAST KENT ACCESS </a:t>
            </a:r>
            <a:r>
              <a:rPr lang="en-GB" dirty="0" smtClean="0"/>
              <a:t>PHASE 2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5137758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803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SCHEME LAYOUT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268760"/>
            <a:ext cx="7642301" cy="5397960"/>
          </a:xfrm>
        </p:spPr>
      </p:pic>
      <p:sp>
        <p:nvSpPr>
          <p:cNvPr id="8" name="Freeform 7"/>
          <p:cNvSpPr/>
          <p:nvPr/>
        </p:nvSpPr>
        <p:spPr>
          <a:xfrm>
            <a:off x="4000500" y="2336314"/>
            <a:ext cx="3067050" cy="4058136"/>
          </a:xfrm>
          <a:custGeom>
            <a:avLst/>
            <a:gdLst>
              <a:gd name="connsiteX0" fmla="*/ 0 w 3067050"/>
              <a:gd name="connsiteY0" fmla="*/ 4058136 h 4058136"/>
              <a:gd name="connsiteX1" fmla="*/ 203200 w 3067050"/>
              <a:gd name="connsiteY1" fmla="*/ 3632686 h 4058136"/>
              <a:gd name="connsiteX2" fmla="*/ 317500 w 3067050"/>
              <a:gd name="connsiteY2" fmla="*/ 3467586 h 4058136"/>
              <a:gd name="connsiteX3" fmla="*/ 381000 w 3067050"/>
              <a:gd name="connsiteY3" fmla="*/ 3238986 h 4058136"/>
              <a:gd name="connsiteX4" fmla="*/ 444500 w 3067050"/>
              <a:gd name="connsiteY4" fmla="*/ 2978636 h 4058136"/>
              <a:gd name="connsiteX5" fmla="*/ 596900 w 3067050"/>
              <a:gd name="connsiteY5" fmla="*/ 2705586 h 4058136"/>
              <a:gd name="connsiteX6" fmla="*/ 781050 w 3067050"/>
              <a:gd name="connsiteY6" fmla="*/ 2343636 h 4058136"/>
              <a:gd name="connsiteX7" fmla="*/ 914400 w 3067050"/>
              <a:gd name="connsiteY7" fmla="*/ 2146786 h 4058136"/>
              <a:gd name="connsiteX8" fmla="*/ 1085850 w 3067050"/>
              <a:gd name="connsiteY8" fmla="*/ 1937236 h 4058136"/>
              <a:gd name="connsiteX9" fmla="*/ 1270000 w 3067050"/>
              <a:gd name="connsiteY9" fmla="*/ 1740386 h 4058136"/>
              <a:gd name="connsiteX10" fmla="*/ 1612900 w 3067050"/>
              <a:gd name="connsiteY10" fmla="*/ 1435586 h 4058136"/>
              <a:gd name="connsiteX11" fmla="*/ 2032000 w 3067050"/>
              <a:gd name="connsiteY11" fmla="*/ 1073636 h 4058136"/>
              <a:gd name="connsiteX12" fmla="*/ 2451100 w 3067050"/>
              <a:gd name="connsiteY12" fmla="*/ 705336 h 4058136"/>
              <a:gd name="connsiteX13" fmla="*/ 2635250 w 3067050"/>
              <a:gd name="connsiteY13" fmla="*/ 527536 h 4058136"/>
              <a:gd name="connsiteX14" fmla="*/ 2673350 w 3067050"/>
              <a:gd name="connsiteY14" fmla="*/ 432286 h 4058136"/>
              <a:gd name="connsiteX15" fmla="*/ 2673350 w 3067050"/>
              <a:gd name="connsiteY15" fmla="*/ 305286 h 4058136"/>
              <a:gd name="connsiteX16" fmla="*/ 2660650 w 3067050"/>
              <a:gd name="connsiteY16" fmla="*/ 203686 h 4058136"/>
              <a:gd name="connsiteX17" fmla="*/ 2616200 w 3067050"/>
              <a:gd name="connsiteY17" fmla="*/ 108436 h 4058136"/>
              <a:gd name="connsiteX18" fmla="*/ 2609850 w 3067050"/>
              <a:gd name="connsiteY18" fmla="*/ 38586 h 4058136"/>
              <a:gd name="connsiteX19" fmla="*/ 2660650 w 3067050"/>
              <a:gd name="connsiteY19" fmla="*/ 19536 h 4058136"/>
              <a:gd name="connsiteX20" fmla="*/ 2774950 w 3067050"/>
              <a:gd name="connsiteY20" fmla="*/ 6836 h 4058136"/>
              <a:gd name="connsiteX21" fmla="*/ 2965450 w 3067050"/>
              <a:gd name="connsiteY21" fmla="*/ 486 h 4058136"/>
              <a:gd name="connsiteX22" fmla="*/ 3067050 w 3067050"/>
              <a:gd name="connsiteY22" fmla="*/ 19536 h 4058136"/>
              <a:gd name="connsiteX23" fmla="*/ 3067050 w 3067050"/>
              <a:gd name="connsiteY23" fmla="*/ 19536 h 4058136"/>
              <a:gd name="connsiteX24" fmla="*/ 3067050 w 3067050"/>
              <a:gd name="connsiteY24" fmla="*/ 19536 h 405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67050" h="4058136">
                <a:moveTo>
                  <a:pt x="0" y="4058136"/>
                </a:moveTo>
                <a:cubicBezTo>
                  <a:pt x="75141" y="3894623"/>
                  <a:pt x="150283" y="3731111"/>
                  <a:pt x="203200" y="3632686"/>
                </a:cubicBezTo>
                <a:cubicBezTo>
                  <a:pt x="256117" y="3534261"/>
                  <a:pt x="287867" y="3533203"/>
                  <a:pt x="317500" y="3467586"/>
                </a:cubicBezTo>
                <a:cubicBezTo>
                  <a:pt x="347133" y="3401969"/>
                  <a:pt x="359833" y="3320478"/>
                  <a:pt x="381000" y="3238986"/>
                </a:cubicBezTo>
                <a:cubicBezTo>
                  <a:pt x="402167" y="3157494"/>
                  <a:pt x="408517" y="3067536"/>
                  <a:pt x="444500" y="2978636"/>
                </a:cubicBezTo>
                <a:cubicBezTo>
                  <a:pt x="480483" y="2889736"/>
                  <a:pt x="540808" y="2811419"/>
                  <a:pt x="596900" y="2705586"/>
                </a:cubicBezTo>
                <a:cubicBezTo>
                  <a:pt x="652992" y="2599753"/>
                  <a:pt x="728133" y="2436769"/>
                  <a:pt x="781050" y="2343636"/>
                </a:cubicBezTo>
                <a:cubicBezTo>
                  <a:pt x="833967" y="2250503"/>
                  <a:pt x="863600" y="2214519"/>
                  <a:pt x="914400" y="2146786"/>
                </a:cubicBezTo>
                <a:cubicBezTo>
                  <a:pt x="965200" y="2079053"/>
                  <a:pt x="1026583" y="2004969"/>
                  <a:pt x="1085850" y="1937236"/>
                </a:cubicBezTo>
                <a:cubicBezTo>
                  <a:pt x="1145117" y="1869503"/>
                  <a:pt x="1182158" y="1823994"/>
                  <a:pt x="1270000" y="1740386"/>
                </a:cubicBezTo>
                <a:cubicBezTo>
                  <a:pt x="1357842" y="1656778"/>
                  <a:pt x="1485900" y="1546711"/>
                  <a:pt x="1612900" y="1435586"/>
                </a:cubicBezTo>
                <a:cubicBezTo>
                  <a:pt x="1739900" y="1324461"/>
                  <a:pt x="2032000" y="1073636"/>
                  <a:pt x="2032000" y="1073636"/>
                </a:cubicBezTo>
                <a:lnTo>
                  <a:pt x="2451100" y="705336"/>
                </a:lnTo>
                <a:cubicBezTo>
                  <a:pt x="2551642" y="614319"/>
                  <a:pt x="2598208" y="573044"/>
                  <a:pt x="2635250" y="527536"/>
                </a:cubicBezTo>
                <a:cubicBezTo>
                  <a:pt x="2672292" y="482028"/>
                  <a:pt x="2667000" y="469328"/>
                  <a:pt x="2673350" y="432286"/>
                </a:cubicBezTo>
                <a:cubicBezTo>
                  <a:pt x="2679700" y="395244"/>
                  <a:pt x="2675467" y="343386"/>
                  <a:pt x="2673350" y="305286"/>
                </a:cubicBezTo>
                <a:cubicBezTo>
                  <a:pt x="2671233" y="267186"/>
                  <a:pt x="2670175" y="236494"/>
                  <a:pt x="2660650" y="203686"/>
                </a:cubicBezTo>
                <a:cubicBezTo>
                  <a:pt x="2651125" y="170878"/>
                  <a:pt x="2624667" y="135953"/>
                  <a:pt x="2616200" y="108436"/>
                </a:cubicBezTo>
                <a:cubicBezTo>
                  <a:pt x="2607733" y="80919"/>
                  <a:pt x="2602442" y="53403"/>
                  <a:pt x="2609850" y="38586"/>
                </a:cubicBezTo>
                <a:cubicBezTo>
                  <a:pt x="2617258" y="23769"/>
                  <a:pt x="2633133" y="24828"/>
                  <a:pt x="2660650" y="19536"/>
                </a:cubicBezTo>
                <a:cubicBezTo>
                  <a:pt x="2688167" y="14244"/>
                  <a:pt x="2724150" y="10011"/>
                  <a:pt x="2774950" y="6836"/>
                </a:cubicBezTo>
                <a:cubicBezTo>
                  <a:pt x="2825750" y="3661"/>
                  <a:pt x="2916767" y="-1631"/>
                  <a:pt x="2965450" y="486"/>
                </a:cubicBezTo>
                <a:cubicBezTo>
                  <a:pt x="3014133" y="2603"/>
                  <a:pt x="3067050" y="19536"/>
                  <a:pt x="3067050" y="19536"/>
                </a:cubicBezTo>
                <a:lnTo>
                  <a:pt x="3067050" y="19536"/>
                </a:lnTo>
                <a:lnTo>
                  <a:pt x="3067050" y="19536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952500" y="1521925"/>
            <a:ext cx="5676900" cy="878567"/>
          </a:xfrm>
          <a:custGeom>
            <a:avLst/>
            <a:gdLst>
              <a:gd name="connsiteX0" fmla="*/ 0 w 5676900"/>
              <a:gd name="connsiteY0" fmla="*/ 8425 h 878567"/>
              <a:gd name="connsiteX1" fmla="*/ 323850 w 5676900"/>
              <a:gd name="connsiteY1" fmla="*/ 2075 h 878567"/>
              <a:gd name="connsiteX2" fmla="*/ 723900 w 5676900"/>
              <a:gd name="connsiteY2" fmla="*/ 40175 h 878567"/>
              <a:gd name="connsiteX3" fmla="*/ 1136650 w 5676900"/>
              <a:gd name="connsiteY3" fmla="*/ 97325 h 878567"/>
              <a:gd name="connsiteX4" fmla="*/ 1778000 w 5676900"/>
              <a:gd name="connsiteY4" fmla="*/ 198925 h 878567"/>
              <a:gd name="connsiteX5" fmla="*/ 2324100 w 5676900"/>
              <a:gd name="connsiteY5" fmla="*/ 300525 h 878567"/>
              <a:gd name="connsiteX6" fmla="*/ 2984500 w 5676900"/>
              <a:gd name="connsiteY6" fmla="*/ 408475 h 878567"/>
              <a:gd name="connsiteX7" fmla="*/ 3549650 w 5676900"/>
              <a:gd name="connsiteY7" fmla="*/ 529125 h 878567"/>
              <a:gd name="connsiteX8" fmla="*/ 3765550 w 5676900"/>
              <a:gd name="connsiteY8" fmla="*/ 567225 h 878567"/>
              <a:gd name="connsiteX9" fmla="*/ 4222750 w 5676900"/>
              <a:gd name="connsiteY9" fmla="*/ 757725 h 878567"/>
              <a:gd name="connsiteX10" fmla="*/ 4476750 w 5676900"/>
              <a:gd name="connsiteY10" fmla="*/ 859325 h 878567"/>
              <a:gd name="connsiteX11" fmla="*/ 4762500 w 5676900"/>
              <a:gd name="connsiteY11" fmla="*/ 878375 h 878567"/>
              <a:gd name="connsiteX12" fmla="*/ 5060950 w 5676900"/>
              <a:gd name="connsiteY12" fmla="*/ 865675 h 878567"/>
              <a:gd name="connsiteX13" fmla="*/ 5365750 w 5676900"/>
              <a:gd name="connsiteY13" fmla="*/ 814875 h 878567"/>
              <a:gd name="connsiteX14" fmla="*/ 5600700 w 5676900"/>
              <a:gd name="connsiteY14" fmla="*/ 732325 h 878567"/>
              <a:gd name="connsiteX15" fmla="*/ 5676900 w 5676900"/>
              <a:gd name="connsiteY15" fmla="*/ 833925 h 8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76900" h="878567">
                <a:moveTo>
                  <a:pt x="0" y="8425"/>
                </a:moveTo>
                <a:cubicBezTo>
                  <a:pt x="101600" y="2604"/>
                  <a:pt x="203200" y="-3217"/>
                  <a:pt x="323850" y="2075"/>
                </a:cubicBezTo>
                <a:cubicBezTo>
                  <a:pt x="444500" y="7367"/>
                  <a:pt x="588433" y="24300"/>
                  <a:pt x="723900" y="40175"/>
                </a:cubicBezTo>
                <a:cubicBezTo>
                  <a:pt x="859367" y="56050"/>
                  <a:pt x="1136650" y="97325"/>
                  <a:pt x="1136650" y="97325"/>
                </a:cubicBezTo>
                <a:lnTo>
                  <a:pt x="1778000" y="198925"/>
                </a:lnTo>
                <a:cubicBezTo>
                  <a:pt x="1975908" y="232792"/>
                  <a:pt x="2123017" y="265600"/>
                  <a:pt x="2324100" y="300525"/>
                </a:cubicBezTo>
                <a:cubicBezTo>
                  <a:pt x="2525183" y="335450"/>
                  <a:pt x="2780242" y="370375"/>
                  <a:pt x="2984500" y="408475"/>
                </a:cubicBezTo>
                <a:cubicBezTo>
                  <a:pt x="3188758" y="446575"/>
                  <a:pt x="3419475" y="502667"/>
                  <a:pt x="3549650" y="529125"/>
                </a:cubicBezTo>
                <a:cubicBezTo>
                  <a:pt x="3679825" y="555583"/>
                  <a:pt x="3653367" y="529125"/>
                  <a:pt x="3765550" y="567225"/>
                </a:cubicBezTo>
                <a:cubicBezTo>
                  <a:pt x="3877733" y="605325"/>
                  <a:pt x="4104217" y="709042"/>
                  <a:pt x="4222750" y="757725"/>
                </a:cubicBezTo>
                <a:cubicBezTo>
                  <a:pt x="4341283" y="806408"/>
                  <a:pt x="4386792" y="839217"/>
                  <a:pt x="4476750" y="859325"/>
                </a:cubicBezTo>
                <a:cubicBezTo>
                  <a:pt x="4566708" y="879433"/>
                  <a:pt x="4665133" y="877317"/>
                  <a:pt x="4762500" y="878375"/>
                </a:cubicBezTo>
                <a:cubicBezTo>
                  <a:pt x="4859867" y="879433"/>
                  <a:pt x="4960408" y="876258"/>
                  <a:pt x="5060950" y="865675"/>
                </a:cubicBezTo>
                <a:cubicBezTo>
                  <a:pt x="5161492" y="855092"/>
                  <a:pt x="5275792" y="837100"/>
                  <a:pt x="5365750" y="814875"/>
                </a:cubicBezTo>
                <a:cubicBezTo>
                  <a:pt x="5455708" y="792650"/>
                  <a:pt x="5548842" y="729150"/>
                  <a:pt x="5600700" y="732325"/>
                </a:cubicBezTo>
                <a:cubicBezTo>
                  <a:pt x="5652558" y="735500"/>
                  <a:pt x="5664729" y="784712"/>
                  <a:pt x="5676900" y="833925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 rot="18886923">
            <a:off x="4748249" y="3899791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A256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621487">
            <a:off x="2753437" y="147516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A299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82635" y="1844824"/>
            <a:ext cx="1368152" cy="936104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CLIFFSEND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266989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  <p:bldP spid="13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1118</TotalTime>
  <Words>496</Words>
  <Application>Microsoft Office PowerPoint</Application>
  <PresentationFormat>On-screen Show (4:3)</PresentationFormat>
  <Paragraphs>120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Innovating in a compact environment</vt:lpstr>
      <vt:lpstr>JACKED STRUCTURES</vt:lpstr>
      <vt:lpstr>ESTABLISHED METHODS</vt:lpstr>
      <vt:lpstr>JACKED DECK CONCEPT</vt:lpstr>
      <vt:lpstr>JACKED DECK BENEFITS</vt:lpstr>
      <vt:lpstr>ALTERNATIVE ABUTMENTS</vt:lpstr>
      <vt:lpstr>EAST KENT ACCESS PHASE 2</vt:lpstr>
      <vt:lpstr>EAST KENT ACCESS PHASE 2</vt:lpstr>
      <vt:lpstr>SCHEME LAYOUT</vt:lpstr>
      <vt:lpstr>CLIFFSEND UNDERPASS</vt:lpstr>
      <vt:lpstr>KCC/JACOBS TENDER SCHEME</vt:lpstr>
      <vt:lpstr>VolkerFitzpatrick HOCHTIEF JV Design and Construct Submission</vt:lpstr>
      <vt:lpstr>VolkerFitzpatrick HOCHTIEF JV CLIFFSEND TEAM</vt:lpstr>
      <vt:lpstr>GEOLOGY</vt:lpstr>
      <vt:lpstr>PILOT TUNNELS</vt:lpstr>
      <vt:lpstr>DECK / SHIELD</vt:lpstr>
      <vt:lpstr>SLIDE TRACK</vt:lpstr>
      <vt:lpstr>ANTI DRAG SYSTEM</vt:lpstr>
      <vt:lpstr>JACKING</vt:lpstr>
      <vt:lpstr>EXCAVATION</vt:lpstr>
      <vt:lpstr>NETWORK RAIL INTERFACE</vt:lpstr>
      <vt:lpstr>GOING FORWARD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Robinson</dc:creator>
  <cp:lastModifiedBy>James Thomson</cp:lastModifiedBy>
  <cp:revision>44</cp:revision>
  <dcterms:created xsi:type="dcterms:W3CDTF">2011-11-15T09:27:18Z</dcterms:created>
  <dcterms:modified xsi:type="dcterms:W3CDTF">2011-11-30T14:29:46Z</dcterms:modified>
</cp:coreProperties>
</file>