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72" r:id="rId2"/>
    <p:sldId id="276" r:id="rId3"/>
    <p:sldId id="295" r:id="rId4"/>
    <p:sldId id="296" r:id="rId5"/>
    <p:sldId id="297" r:id="rId6"/>
    <p:sldId id="298" r:id="rId7"/>
    <p:sldId id="299" r:id="rId8"/>
    <p:sldId id="300" r:id="rId9"/>
    <p:sldId id="301" r:id="rId10"/>
    <p:sldId id="302" r:id="rId11"/>
    <p:sldId id="303" r:id="rId12"/>
    <p:sldId id="304" r:id="rId13"/>
    <p:sldId id="305" r:id="rId14"/>
    <p:sldId id="306" r:id="rId15"/>
    <p:sldId id="281" r:id="rId16"/>
    <p:sldId id="263" r:id="rId17"/>
    <p:sldId id="274" r:id="rId18"/>
    <p:sldId id="277" r:id="rId19"/>
    <p:sldId id="265" r:id="rId20"/>
    <p:sldId id="275" r:id="rId21"/>
    <p:sldId id="256" r:id="rId22"/>
    <p:sldId id="266" r:id="rId23"/>
    <p:sldId id="279" r:id="rId24"/>
    <p:sldId id="280" r:id="rId25"/>
    <p:sldId id="267" r:id="rId26"/>
    <p:sldId id="269" r:id="rId27"/>
    <p:sldId id="271" r:id="rId28"/>
    <p:sldId id="270" r:id="rId29"/>
    <p:sldId id="307" r:id="rId30"/>
    <p:sldId id="308" r:id="rId31"/>
    <p:sldId id="309" r:id="rId32"/>
    <p:sldId id="310" r:id="rId33"/>
    <p:sldId id="311" r:id="rId34"/>
    <p:sldId id="312" r:id="rId35"/>
    <p:sldId id="313" r:id="rId36"/>
    <p:sldId id="314" r:id="rId37"/>
    <p:sldId id="28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60"/>
  </p:normalViewPr>
  <p:slideViewPr>
    <p:cSldViewPr>
      <p:cViewPr varScale="1">
        <p:scale>
          <a:sx n="101" d="100"/>
          <a:sy n="101" d="100"/>
        </p:scale>
        <p:origin x="-192" y="-96"/>
      </p:cViewPr>
      <p:guideLst>
        <p:guide orient="horz" pos="2160"/>
        <p:guide pos="2880"/>
      </p:guideLst>
    </p:cSldViewPr>
  </p:slideViewPr>
  <p:notesTextViewPr>
    <p:cViewPr>
      <p:scale>
        <a:sx n="1" d="1"/>
        <a:sy n="1" d="1"/>
      </p:scale>
      <p:origin x="0" y="0"/>
    </p:cViewPr>
  </p:notesTextViewPr>
  <p:sorterViewPr>
    <p:cViewPr>
      <p:scale>
        <a:sx n="100" d="100"/>
        <a:sy n="100" d="100"/>
      </p:scale>
      <p:origin x="0" y="132"/>
    </p:cViewPr>
  </p:sorterViewPr>
  <p:notesViewPr>
    <p:cSldViewPr>
      <p:cViewPr varScale="1">
        <p:scale>
          <a:sx n="81" d="100"/>
          <a:sy n="81" d="100"/>
        </p:scale>
        <p:origin x="-190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GB" dirty="0"/>
              <a:t>Accumulated Jacking Load </a:t>
            </a:r>
            <a:r>
              <a:rPr lang="en-GB" dirty="0" smtClean="0"/>
              <a:t>Applied</a:t>
            </a:r>
            <a:endParaRPr lang="en-GB" dirty="0"/>
          </a:p>
        </c:rich>
      </c:tx>
      <c:layout/>
      <c:overlay val="1"/>
    </c:title>
    <c:autoTitleDeleted val="0"/>
    <c:plotArea>
      <c:layout>
        <c:manualLayout>
          <c:layoutTarget val="inner"/>
          <c:xMode val="edge"/>
          <c:yMode val="edge"/>
          <c:x val="1.5016567670544458E-2"/>
          <c:y val="0.17564454847448926"/>
          <c:w val="0.85805782925527851"/>
          <c:h val="0.65755468362920722"/>
        </c:manualLayout>
      </c:layout>
      <c:scatterChart>
        <c:scatterStyle val="lineMarker"/>
        <c:varyColors val="0"/>
        <c:ser>
          <c:idx val="0"/>
          <c:order val="0"/>
          <c:tx>
            <c:v>RJS</c:v>
          </c:tx>
          <c:spPr>
            <a:ln w="25400"/>
          </c:spPr>
          <c:marker>
            <c:symbol val="diamond"/>
            <c:size val="5"/>
          </c:marker>
          <c:xVal>
            <c:numRef>
              <c:f>Data!$C$4:$C$5000</c:f>
              <c:numCache>
                <c:formatCode>_-* #,##0.000_-;\-* #,##0.000_-;_-* "-"??_-;_-@_-</c:formatCode>
                <c:ptCount val="4997"/>
                <c:pt idx="0">
                  <c:v>128.48500000000001</c:v>
                </c:pt>
                <c:pt idx="1">
                  <c:v>127.735</c:v>
                </c:pt>
                <c:pt idx="2">
                  <c:v>126.95</c:v>
                </c:pt>
                <c:pt idx="3">
                  <c:v>126.485</c:v>
                </c:pt>
                <c:pt idx="4">
                  <c:v>125.687</c:v>
                </c:pt>
                <c:pt idx="5">
                  <c:v>124.84699999999999</c:v>
                </c:pt>
                <c:pt idx="6">
                  <c:v>124.051</c:v>
                </c:pt>
                <c:pt idx="7">
                  <c:v>123.681</c:v>
                </c:pt>
                <c:pt idx="8">
                  <c:v>122.94100000000002</c:v>
                </c:pt>
                <c:pt idx="9">
                  <c:v>122.64100000000002</c:v>
                </c:pt>
                <c:pt idx="10">
                  <c:v>122.54100000000001</c:v>
                </c:pt>
                <c:pt idx="11">
                  <c:v>122.39100000000002</c:v>
                </c:pt>
                <c:pt idx="12">
                  <c:v>122.32599999999998</c:v>
                </c:pt>
                <c:pt idx="13">
                  <c:v>122.226</c:v>
                </c:pt>
                <c:pt idx="14">
                  <c:v>122.161</c:v>
                </c:pt>
                <c:pt idx="15">
                  <c:v>122.062</c:v>
                </c:pt>
                <c:pt idx="16">
                  <c:v>121.83</c:v>
                </c:pt>
                <c:pt idx="17">
                  <c:v>121.77500000000001</c:v>
                </c:pt>
                <c:pt idx="18">
                  <c:v>121.66</c:v>
                </c:pt>
                <c:pt idx="19">
                  <c:v>121.369</c:v>
                </c:pt>
                <c:pt idx="20">
                  <c:v>121.149</c:v>
                </c:pt>
                <c:pt idx="21">
                  <c:v>120.85899999999998</c:v>
                </c:pt>
                <c:pt idx="22">
                  <c:v>120.627</c:v>
                </c:pt>
                <c:pt idx="23">
                  <c:v>120.27</c:v>
                </c:pt>
                <c:pt idx="24">
                  <c:v>119.995</c:v>
                </c:pt>
                <c:pt idx="25">
                  <c:v>119.818</c:v>
                </c:pt>
                <c:pt idx="26">
                  <c:v>119.643</c:v>
                </c:pt>
                <c:pt idx="27">
                  <c:v>119.37299999999999</c:v>
                </c:pt>
                <c:pt idx="28">
                  <c:v>119.19799999999999</c:v>
                </c:pt>
                <c:pt idx="29">
                  <c:v>118.94000000000001</c:v>
                </c:pt>
                <c:pt idx="30">
                  <c:v>118.69499999999999</c:v>
                </c:pt>
                <c:pt idx="31">
                  <c:v>118.51300000000002</c:v>
                </c:pt>
                <c:pt idx="32">
                  <c:v>118.238</c:v>
                </c:pt>
                <c:pt idx="33">
                  <c:v>118.01300000000002</c:v>
                </c:pt>
                <c:pt idx="34">
                  <c:v>117.67499999999998</c:v>
                </c:pt>
                <c:pt idx="35">
                  <c:v>117.425</c:v>
                </c:pt>
                <c:pt idx="36">
                  <c:v>117.01900000000002</c:v>
                </c:pt>
                <c:pt idx="37">
                  <c:v>116.752</c:v>
                </c:pt>
                <c:pt idx="38">
                  <c:v>116.44300000000001</c:v>
                </c:pt>
                <c:pt idx="39">
                  <c:v>116.15300000000001</c:v>
                </c:pt>
                <c:pt idx="40">
                  <c:v>115.87799999999999</c:v>
                </c:pt>
                <c:pt idx="41">
                  <c:v>115.705</c:v>
                </c:pt>
                <c:pt idx="42">
                  <c:v>115.41000000000001</c:v>
                </c:pt>
                <c:pt idx="43">
                  <c:v>115.13500000000001</c:v>
                </c:pt>
                <c:pt idx="44">
                  <c:v>114.845</c:v>
                </c:pt>
                <c:pt idx="45">
                  <c:v>114.51600000000002</c:v>
                </c:pt>
                <c:pt idx="46">
                  <c:v>114.21899999999999</c:v>
                </c:pt>
                <c:pt idx="47">
                  <c:v>113.83499999999999</c:v>
                </c:pt>
                <c:pt idx="48">
                  <c:v>113.67100000000001</c:v>
                </c:pt>
                <c:pt idx="49">
                  <c:v>113.4</c:v>
                </c:pt>
                <c:pt idx="50">
                  <c:v>113.1</c:v>
                </c:pt>
                <c:pt idx="51">
                  <c:v>112.76</c:v>
                </c:pt>
                <c:pt idx="52">
                  <c:v>112.37599999999999</c:v>
                </c:pt>
                <c:pt idx="53">
                  <c:v>112.021</c:v>
                </c:pt>
                <c:pt idx="54">
                  <c:v>111.696</c:v>
                </c:pt>
                <c:pt idx="55">
                  <c:v>111.42</c:v>
                </c:pt>
                <c:pt idx="56">
                  <c:v>111.288</c:v>
                </c:pt>
                <c:pt idx="57">
                  <c:v>111.21299999999999</c:v>
                </c:pt>
                <c:pt idx="58">
                  <c:v>110.893</c:v>
                </c:pt>
                <c:pt idx="59">
                  <c:v>110.62199999999999</c:v>
                </c:pt>
                <c:pt idx="60">
                  <c:v>110.337</c:v>
                </c:pt>
                <c:pt idx="61">
                  <c:v>110.01700000000001</c:v>
                </c:pt>
                <c:pt idx="62">
                  <c:v>109.697</c:v>
                </c:pt>
                <c:pt idx="63">
                  <c:v>109.215</c:v>
                </c:pt>
                <c:pt idx="64">
                  <c:v>108.905</c:v>
                </c:pt>
                <c:pt idx="65">
                  <c:v>108.6</c:v>
                </c:pt>
                <c:pt idx="66">
                  <c:v>108.27500000000001</c:v>
                </c:pt>
                <c:pt idx="67">
                  <c:v>107.97</c:v>
                </c:pt>
                <c:pt idx="68">
                  <c:v>107.735</c:v>
                </c:pt>
                <c:pt idx="69">
                  <c:v>107.428</c:v>
                </c:pt>
                <c:pt idx="70">
                  <c:v>107.057</c:v>
                </c:pt>
                <c:pt idx="71">
                  <c:v>106.65499999999999</c:v>
                </c:pt>
                <c:pt idx="72">
                  <c:v>106.248</c:v>
                </c:pt>
                <c:pt idx="73">
                  <c:v>105.718</c:v>
                </c:pt>
                <c:pt idx="74">
                  <c:v>105.57499999999999</c:v>
                </c:pt>
                <c:pt idx="75">
                  <c:v>105.455</c:v>
                </c:pt>
                <c:pt idx="76">
                  <c:v>105.37899999999999</c:v>
                </c:pt>
                <c:pt idx="77">
                  <c:v>105.059</c:v>
                </c:pt>
                <c:pt idx="78">
                  <c:v>104.723</c:v>
                </c:pt>
                <c:pt idx="79">
                  <c:v>104.35299999999998</c:v>
                </c:pt>
                <c:pt idx="80">
                  <c:v>103.99299999999999</c:v>
                </c:pt>
                <c:pt idx="81">
                  <c:v>103.69799999999999</c:v>
                </c:pt>
                <c:pt idx="82">
                  <c:v>103.40300000000002</c:v>
                </c:pt>
                <c:pt idx="83">
                  <c:v>103.07</c:v>
                </c:pt>
                <c:pt idx="84">
                  <c:v>102.77</c:v>
                </c:pt>
                <c:pt idx="85">
                  <c:v>102.465</c:v>
                </c:pt>
                <c:pt idx="86">
                  <c:v>102.15499999999999</c:v>
                </c:pt>
                <c:pt idx="87">
                  <c:v>101.85</c:v>
                </c:pt>
                <c:pt idx="88">
                  <c:v>101.705</c:v>
                </c:pt>
                <c:pt idx="89">
                  <c:v>101.33</c:v>
                </c:pt>
                <c:pt idx="90">
                  <c:v>100.92700000000002</c:v>
                </c:pt>
                <c:pt idx="91">
                  <c:v>100.667</c:v>
                </c:pt>
                <c:pt idx="92">
                  <c:v>100.22499999999999</c:v>
                </c:pt>
                <c:pt idx="93">
                  <c:v>100.095</c:v>
                </c:pt>
                <c:pt idx="94">
                  <c:v>99.79</c:v>
                </c:pt>
                <c:pt idx="95">
                  <c:v>99.465000000000003</c:v>
                </c:pt>
                <c:pt idx="96">
                  <c:v>99.167999999999992</c:v>
                </c:pt>
                <c:pt idx="97">
                  <c:v>98.742000000000004</c:v>
                </c:pt>
                <c:pt idx="98">
                  <c:v>98.370999999999981</c:v>
                </c:pt>
                <c:pt idx="99">
                  <c:v>98.106999999999999</c:v>
                </c:pt>
                <c:pt idx="100">
                  <c:v>97.736999999999995</c:v>
                </c:pt>
                <c:pt idx="101">
                  <c:v>97.43</c:v>
                </c:pt>
                <c:pt idx="102">
                  <c:v>97.11999999999999</c:v>
                </c:pt>
                <c:pt idx="103">
                  <c:v>96.816999999999993</c:v>
                </c:pt>
                <c:pt idx="104">
                  <c:v>96.452000000000012</c:v>
                </c:pt>
                <c:pt idx="105">
                  <c:v>96.085999999999999</c:v>
                </c:pt>
                <c:pt idx="106">
                  <c:v>95.606999999999999</c:v>
                </c:pt>
                <c:pt idx="111">
                  <c:v>93.760999999999996</c:v>
                </c:pt>
                <c:pt idx="112">
                  <c:v>93.385999999999981</c:v>
                </c:pt>
                <c:pt idx="113">
                  <c:v>92.995999999999995</c:v>
                </c:pt>
                <c:pt idx="114">
                  <c:v>92.646000000000001</c:v>
                </c:pt>
                <c:pt idx="115">
                  <c:v>92.241000000000014</c:v>
                </c:pt>
                <c:pt idx="116">
                  <c:v>92.081000000000003</c:v>
                </c:pt>
                <c:pt idx="117">
                  <c:v>91.691000000000003</c:v>
                </c:pt>
                <c:pt idx="118">
                  <c:v>91.286000000000001</c:v>
                </c:pt>
                <c:pt idx="119">
                  <c:v>90.962000000000003</c:v>
                </c:pt>
                <c:pt idx="120">
                  <c:v>90.581999999999994</c:v>
                </c:pt>
                <c:pt idx="121">
                  <c:v>90.427000000000007</c:v>
                </c:pt>
                <c:pt idx="122">
                  <c:v>90.076999999999998</c:v>
                </c:pt>
                <c:pt idx="123">
                  <c:v>89.917000000000016</c:v>
                </c:pt>
                <c:pt idx="124">
                  <c:v>89.611000000000004</c:v>
                </c:pt>
                <c:pt idx="125">
                  <c:v>89.298000000000002</c:v>
                </c:pt>
                <c:pt idx="126">
                  <c:v>88.977000000000004</c:v>
                </c:pt>
                <c:pt idx="127">
                  <c:v>88.671999999999983</c:v>
                </c:pt>
                <c:pt idx="128">
                  <c:v>88.38</c:v>
                </c:pt>
                <c:pt idx="129">
                  <c:v>88.28</c:v>
                </c:pt>
                <c:pt idx="130">
                  <c:v>88.28</c:v>
                </c:pt>
                <c:pt idx="131">
                  <c:v>88.015000000000001</c:v>
                </c:pt>
                <c:pt idx="132">
                  <c:v>87.656999999999982</c:v>
                </c:pt>
                <c:pt idx="133">
                  <c:v>87.281999999999996</c:v>
                </c:pt>
                <c:pt idx="134">
                  <c:v>87.262</c:v>
                </c:pt>
                <c:pt idx="135">
                  <c:v>86.856999999999999</c:v>
                </c:pt>
                <c:pt idx="136">
                  <c:v>86.557000000000002</c:v>
                </c:pt>
                <c:pt idx="137">
                  <c:v>86.34</c:v>
                </c:pt>
                <c:pt idx="138">
                  <c:v>85.964000000000013</c:v>
                </c:pt>
                <c:pt idx="139">
                  <c:v>85.637</c:v>
                </c:pt>
                <c:pt idx="140">
                  <c:v>85.315000000000012</c:v>
                </c:pt>
                <c:pt idx="141">
                  <c:v>85.027999999999992</c:v>
                </c:pt>
                <c:pt idx="142">
                  <c:v>84.831000000000003</c:v>
                </c:pt>
                <c:pt idx="143">
                  <c:v>84.831000000000003</c:v>
                </c:pt>
                <c:pt idx="144">
                  <c:v>84.678999999999988</c:v>
                </c:pt>
                <c:pt idx="145">
                  <c:v>84.323999999999998</c:v>
                </c:pt>
                <c:pt idx="146">
                  <c:v>83.465000000000003</c:v>
                </c:pt>
                <c:pt idx="147">
                  <c:v>83.307000000000002</c:v>
                </c:pt>
                <c:pt idx="148">
                  <c:v>82.897000000000006</c:v>
                </c:pt>
                <c:pt idx="149">
                  <c:v>82.584999999999994</c:v>
                </c:pt>
                <c:pt idx="150">
                  <c:v>82.271000000000001</c:v>
                </c:pt>
                <c:pt idx="151">
                  <c:v>81.962999999999994</c:v>
                </c:pt>
                <c:pt idx="152">
                  <c:v>81.781999999999996</c:v>
                </c:pt>
                <c:pt idx="153">
                  <c:v>81.48</c:v>
                </c:pt>
                <c:pt idx="154">
                  <c:v>81.161000000000001</c:v>
                </c:pt>
                <c:pt idx="155">
                  <c:v>80.811000000000007</c:v>
                </c:pt>
                <c:pt idx="156">
                  <c:v>80.52</c:v>
                </c:pt>
                <c:pt idx="157">
                  <c:v>80.150999999999982</c:v>
                </c:pt>
                <c:pt idx="158">
                  <c:v>80</c:v>
                </c:pt>
                <c:pt idx="159">
                  <c:v>79.842000000000013</c:v>
                </c:pt>
                <c:pt idx="160">
                  <c:v>79.781999999999996</c:v>
                </c:pt>
                <c:pt idx="161">
                  <c:v>79.393000000000001</c:v>
                </c:pt>
                <c:pt idx="162">
                  <c:v>79.02</c:v>
                </c:pt>
                <c:pt idx="163">
                  <c:v>78.692999999999998</c:v>
                </c:pt>
                <c:pt idx="164">
                  <c:v>78.35899999999998</c:v>
                </c:pt>
                <c:pt idx="165">
                  <c:v>78.057000000000002</c:v>
                </c:pt>
                <c:pt idx="166">
                  <c:v>77.769000000000005</c:v>
                </c:pt>
                <c:pt idx="167">
                  <c:v>77.369</c:v>
                </c:pt>
                <c:pt idx="168">
                  <c:v>76.986000000000004</c:v>
                </c:pt>
                <c:pt idx="169">
                  <c:v>76.585999999999999</c:v>
                </c:pt>
                <c:pt idx="170">
                  <c:v>76.215999999999994</c:v>
                </c:pt>
                <c:pt idx="171">
                  <c:v>75.915999999999997</c:v>
                </c:pt>
                <c:pt idx="172">
                  <c:v>75.760000000000005</c:v>
                </c:pt>
                <c:pt idx="173">
                  <c:v>75.402000000000001</c:v>
                </c:pt>
                <c:pt idx="174">
                  <c:v>75.049000000000007</c:v>
                </c:pt>
                <c:pt idx="175">
                  <c:v>74.69</c:v>
                </c:pt>
                <c:pt idx="176">
                  <c:v>74.387999999999991</c:v>
                </c:pt>
                <c:pt idx="177">
                  <c:v>74.085999999999999</c:v>
                </c:pt>
                <c:pt idx="178">
                  <c:v>73.765000000000001</c:v>
                </c:pt>
                <c:pt idx="179">
                  <c:v>73.405000000000001</c:v>
                </c:pt>
                <c:pt idx="180">
                  <c:v>73.144999999999996</c:v>
                </c:pt>
                <c:pt idx="181">
                  <c:v>72.664999999999992</c:v>
                </c:pt>
                <c:pt idx="182">
                  <c:v>72.194999999999993</c:v>
                </c:pt>
                <c:pt idx="183">
                  <c:v>72.004999999999995</c:v>
                </c:pt>
                <c:pt idx="184">
                  <c:v>71.753</c:v>
                </c:pt>
                <c:pt idx="185">
                  <c:v>71.403000000000006</c:v>
                </c:pt>
                <c:pt idx="186">
                  <c:v>71.072999999999979</c:v>
                </c:pt>
                <c:pt idx="187">
                  <c:v>70.72</c:v>
                </c:pt>
                <c:pt idx="188">
                  <c:v>70.437000000000012</c:v>
                </c:pt>
                <c:pt idx="189">
                  <c:v>70.073999999999998</c:v>
                </c:pt>
                <c:pt idx="190">
                  <c:v>69.930999999999997</c:v>
                </c:pt>
                <c:pt idx="191">
                  <c:v>69.754000000000005</c:v>
                </c:pt>
                <c:pt idx="192">
                  <c:v>69.456999999999994</c:v>
                </c:pt>
                <c:pt idx="193">
                  <c:v>69.176999999999992</c:v>
                </c:pt>
                <c:pt idx="194">
                  <c:v>68.742000000000004</c:v>
                </c:pt>
                <c:pt idx="195">
                  <c:v>68.394999999999996</c:v>
                </c:pt>
                <c:pt idx="196">
                  <c:v>68.054000000000002</c:v>
                </c:pt>
                <c:pt idx="197">
                  <c:v>67.596999999999994</c:v>
                </c:pt>
                <c:pt idx="198">
                  <c:v>67.239999999999995</c:v>
                </c:pt>
                <c:pt idx="199">
                  <c:v>66.78</c:v>
                </c:pt>
                <c:pt idx="210">
                  <c:v>64.387999999999991</c:v>
                </c:pt>
                <c:pt idx="211">
                  <c:v>64.387999999999991</c:v>
                </c:pt>
                <c:pt idx="212">
                  <c:v>64.187999999999988</c:v>
                </c:pt>
                <c:pt idx="213">
                  <c:v>64.187999999999988</c:v>
                </c:pt>
                <c:pt idx="214">
                  <c:v>63.988</c:v>
                </c:pt>
                <c:pt idx="215">
                  <c:v>63.988</c:v>
                </c:pt>
                <c:pt idx="216">
                  <c:v>63.863</c:v>
                </c:pt>
                <c:pt idx="217">
                  <c:v>63.863</c:v>
                </c:pt>
                <c:pt idx="218">
                  <c:v>63.713000000000001</c:v>
                </c:pt>
                <c:pt idx="219">
                  <c:v>63.713000000000001</c:v>
                </c:pt>
                <c:pt idx="220">
                  <c:v>63.507000000000005</c:v>
                </c:pt>
                <c:pt idx="221">
                  <c:v>63.507000000000005</c:v>
                </c:pt>
                <c:pt idx="222">
                  <c:v>63.306999999999995</c:v>
                </c:pt>
                <c:pt idx="223">
                  <c:v>63.306999999999995</c:v>
                </c:pt>
                <c:pt idx="224">
                  <c:v>63.107000000000006</c:v>
                </c:pt>
                <c:pt idx="225">
                  <c:v>63.107000000000006</c:v>
                </c:pt>
                <c:pt idx="226">
                  <c:v>62.907000000000004</c:v>
                </c:pt>
                <c:pt idx="227">
                  <c:v>62.907000000000004</c:v>
                </c:pt>
                <c:pt idx="228">
                  <c:v>62.690000000000005</c:v>
                </c:pt>
                <c:pt idx="229">
                  <c:v>62.690000000000005</c:v>
                </c:pt>
                <c:pt idx="230">
                  <c:v>62.54</c:v>
                </c:pt>
                <c:pt idx="231">
                  <c:v>62.54</c:v>
                </c:pt>
                <c:pt idx="232">
                  <c:v>62.339999999999996</c:v>
                </c:pt>
                <c:pt idx="233">
                  <c:v>62.339999999999996</c:v>
                </c:pt>
                <c:pt idx="234">
                  <c:v>62.09</c:v>
                </c:pt>
                <c:pt idx="235">
                  <c:v>62.09</c:v>
                </c:pt>
                <c:pt idx="236">
                  <c:v>61.830999999999996</c:v>
                </c:pt>
                <c:pt idx="237">
                  <c:v>61.830999999999996</c:v>
                </c:pt>
                <c:pt idx="253">
                  <c:v>58.573</c:v>
                </c:pt>
                <c:pt idx="254">
                  <c:v>58.573</c:v>
                </c:pt>
                <c:pt idx="255">
                  <c:v>58.423000000000002</c:v>
                </c:pt>
                <c:pt idx="256">
                  <c:v>58.423000000000002</c:v>
                </c:pt>
                <c:pt idx="257">
                  <c:v>58.273000000000003</c:v>
                </c:pt>
                <c:pt idx="258">
                  <c:v>58.273000000000003</c:v>
                </c:pt>
                <c:pt idx="259">
                  <c:v>58.123000000000012</c:v>
                </c:pt>
                <c:pt idx="260">
                  <c:v>58.123000000000012</c:v>
                </c:pt>
                <c:pt idx="261">
                  <c:v>57.973000000000006</c:v>
                </c:pt>
                <c:pt idx="262">
                  <c:v>57.973000000000006</c:v>
                </c:pt>
                <c:pt idx="263">
                  <c:v>57.823</c:v>
                </c:pt>
                <c:pt idx="264">
                  <c:v>57.823</c:v>
                </c:pt>
                <c:pt idx="265">
                  <c:v>57.673000000000002</c:v>
                </c:pt>
                <c:pt idx="266">
                  <c:v>57.673000000000002</c:v>
                </c:pt>
                <c:pt idx="267">
                  <c:v>57.523000000000003</c:v>
                </c:pt>
                <c:pt idx="268">
                  <c:v>57.523000000000003</c:v>
                </c:pt>
                <c:pt idx="269">
                  <c:v>57.373000000000005</c:v>
                </c:pt>
                <c:pt idx="270">
                  <c:v>57.373000000000005</c:v>
                </c:pt>
                <c:pt idx="271">
                  <c:v>57.223000000000013</c:v>
                </c:pt>
                <c:pt idx="272">
                  <c:v>57.223000000000013</c:v>
                </c:pt>
                <c:pt idx="273">
                  <c:v>57.073</c:v>
                </c:pt>
                <c:pt idx="274">
                  <c:v>57.073</c:v>
                </c:pt>
                <c:pt idx="275">
                  <c:v>56.923000000000002</c:v>
                </c:pt>
                <c:pt idx="276">
                  <c:v>56.923000000000002</c:v>
                </c:pt>
                <c:pt idx="277">
                  <c:v>56.773000000000003</c:v>
                </c:pt>
                <c:pt idx="278">
                  <c:v>56.773000000000003</c:v>
                </c:pt>
                <c:pt idx="279">
                  <c:v>56.623000000000012</c:v>
                </c:pt>
                <c:pt idx="280">
                  <c:v>56.623000000000012</c:v>
                </c:pt>
                <c:pt idx="281">
                  <c:v>56.473000000000006</c:v>
                </c:pt>
                <c:pt idx="282">
                  <c:v>56.473000000000006</c:v>
                </c:pt>
                <c:pt idx="283">
                  <c:v>56.323</c:v>
                </c:pt>
                <c:pt idx="284">
                  <c:v>56.323</c:v>
                </c:pt>
                <c:pt idx="285">
                  <c:v>56.173000000000002</c:v>
                </c:pt>
                <c:pt idx="286">
                  <c:v>56.173000000000002</c:v>
                </c:pt>
                <c:pt idx="287">
                  <c:v>56.023000000000003</c:v>
                </c:pt>
                <c:pt idx="288">
                  <c:v>56.023000000000003</c:v>
                </c:pt>
                <c:pt idx="289">
                  <c:v>55.873000000000005</c:v>
                </c:pt>
                <c:pt idx="290">
                  <c:v>55.873000000000005</c:v>
                </c:pt>
                <c:pt idx="291">
                  <c:v>55.723000000000013</c:v>
                </c:pt>
                <c:pt idx="292">
                  <c:v>55.723000000000013</c:v>
                </c:pt>
                <c:pt idx="293">
                  <c:v>55.573</c:v>
                </c:pt>
                <c:pt idx="294">
                  <c:v>55.573</c:v>
                </c:pt>
                <c:pt idx="295">
                  <c:v>55.423000000000002</c:v>
                </c:pt>
                <c:pt idx="296">
                  <c:v>55.423000000000002</c:v>
                </c:pt>
                <c:pt idx="323">
                  <c:v>52.735000000000007</c:v>
                </c:pt>
                <c:pt idx="324">
                  <c:v>52.735000000000007</c:v>
                </c:pt>
                <c:pt idx="325">
                  <c:v>52.639000000000003</c:v>
                </c:pt>
                <c:pt idx="326">
                  <c:v>52.639000000000003</c:v>
                </c:pt>
                <c:pt idx="327">
                  <c:v>52.539000000000001</c:v>
                </c:pt>
                <c:pt idx="328">
                  <c:v>52.539000000000001</c:v>
                </c:pt>
                <c:pt idx="329">
                  <c:v>52.435000000000002</c:v>
                </c:pt>
                <c:pt idx="330">
                  <c:v>52.435000000000002</c:v>
                </c:pt>
                <c:pt idx="331">
                  <c:v>52.33</c:v>
                </c:pt>
                <c:pt idx="332">
                  <c:v>52.33</c:v>
                </c:pt>
                <c:pt idx="333">
                  <c:v>52.226000000000013</c:v>
                </c:pt>
                <c:pt idx="334">
                  <c:v>52.226000000000013</c:v>
                </c:pt>
                <c:pt idx="335">
                  <c:v>52.120000000000005</c:v>
                </c:pt>
                <c:pt idx="336">
                  <c:v>52.120000000000005</c:v>
                </c:pt>
                <c:pt idx="337">
                  <c:v>52.015000000000001</c:v>
                </c:pt>
                <c:pt idx="338">
                  <c:v>52.015000000000001</c:v>
                </c:pt>
                <c:pt idx="339">
                  <c:v>51.910999999999994</c:v>
                </c:pt>
                <c:pt idx="340">
                  <c:v>51.910999999999994</c:v>
                </c:pt>
                <c:pt idx="341">
                  <c:v>51.809999999999995</c:v>
                </c:pt>
                <c:pt idx="342">
                  <c:v>51.809999999999995</c:v>
                </c:pt>
                <c:pt idx="343">
                  <c:v>51.705000000000005</c:v>
                </c:pt>
                <c:pt idx="344">
                  <c:v>51.705000000000005</c:v>
                </c:pt>
                <c:pt idx="345">
                  <c:v>51.597000000000001</c:v>
                </c:pt>
                <c:pt idx="346">
                  <c:v>51.597000000000001</c:v>
                </c:pt>
                <c:pt idx="347">
                  <c:v>51.489000000000004</c:v>
                </c:pt>
                <c:pt idx="348">
                  <c:v>51.489000000000004</c:v>
                </c:pt>
                <c:pt idx="349">
                  <c:v>51.373999999999995</c:v>
                </c:pt>
                <c:pt idx="350">
                  <c:v>51.373999999999995</c:v>
                </c:pt>
                <c:pt idx="351">
                  <c:v>51.268000000000008</c:v>
                </c:pt>
                <c:pt idx="352">
                  <c:v>51.268000000000008</c:v>
                </c:pt>
                <c:pt idx="353">
                  <c:v>51.161000000000001</c:v>
                </c:pt>
                <c:pt idx="354">
                  <c:v>51.161000000000001</c:v>
                </c:pt>
                <c:pt idx="355">
                  <c:v>51.052</c:v>
                </c:pt>
                <c:pt idx="356">
                  <c:v>51.052</c:v>
                </c:pt>
                <c:pt idx="357">
                  <c:v>50.949000000000005</c:v>
                </c:pt>
                <c:pt idx="358">
                  <c:v>50.949000000000005</c:v>
                </c:pt>
                <c:pt idx="359">
                  <c:v>50.844999999999999</c:v>
                </c:pt>
                <c:pt idx="360">
                  <c:v>50.844999999999999</c:v>
                </c:pt>
                <c:pt idx="361">
                  <c:v>50.737000000000002</c:v>
                </c:pt>
                <c:pt idx="362">
                  <c:v>50.737000000000002</c:v>
                </c:pt>
                <c:pt idx="363">
                  <c:v>50.617000000000004</c:v>
                </c:pt>
                <c:pt idx="364">
                  <c:v>50.617000000000004</c:v>
                </c:pt>
                <c:pt idx="365">
                  <c:v>50.52</c:v>
                </c:pt>
                <c:pt idx="366">
                  <c:v>50.52</c:v>
                </c:pt>
                <c:pt idx="367">
                  <c:v>50.416000000000004</c:v>
                </c:pt>
                <c:pt idx="368">
                  <c:v>50.416000000000004</c:v>
                </c:pt>
                <c:pt idx="369">
                  <c:v>50.312999999999995</c:v>
                </c:pt>
                <c:pt idx="370">
                  <c:v>50.312999999999995</c:v>
                </c:pt>
                <c:pt idx="371">
                  <c:v>50.209000000000003</c:v>
                </c:pt>
                <c:pt idx="372">
                  <c:v>50.209000000000003</c:v>
                </c:pt>
                <c:pt idx="373">
                  <c:v>50.101000000000006</c:v>
                </c:pt>
                <c:pt idx="374">
                  <c:v>50.101000000000006</c:v>
                </c:pt>
                <c:pt idx="375">
                  <c:v>49.991</c:v>
                </c:pt>
                <c:pt idx="376">
                  <c:v>49.991</c:v>
                </c:pt>
                <c:pt idx="377">
                  <c:v>49.885999999999996</c:v>
                </c:pt>
                <c:pt idx="378">
                  <c:v>49.885999999999996</c:v>
                </c:pt>
                <c:pt idx="379">
                  <c:v>49.778000000000006</c:v>
                </c:pt>
                <c:pt idx="380">
                  <c:v>49.778000000000006</c:v>
                </c:pt>
                <c:pt idx="381">
                  <c:v>49.668000000000006</c:v>
                </c:pt>
                <c:pt idx="382">
                  <c:v>49.668000000000006</c:v>
                </c:pt>
                <c:pt idx="383">
                  <c:v>49.594000000000001</c:v>
                </c:pt>
                <c:pt idx="384">
                  <c:v>49.594000000000001</c:v>
                </c:pt>
                <c:pt idx="385">
                  <c:v>49.478000000000002</c:v>
                </c:pt>
                <c:pt idx="386">
                  <c:v>49.478000000000002</c:v>
                </c:pt>
                <c:pt idx="387">
                  <c:v>49.384999999999998</c:v>
                </c:pt>
                <c:pt idx="388">
                  <c:v>49.384999999999998</c:v>
                </c:pt>
                <c:pt idx="389">
                  <c:v>49.273000000000003</c:v>
                </c:pt>
                <c:pt idx="390">
                  <c:v>49.273000000000003</c:v>
                </c:pt>
                <c:pt idx="391">
                  <c:v>49.167000000000002</c:v>
                </c:pt>
                <c:pt idx="392">
                  <c:v>49.167000000000002</c:v>
                </c:pt>
                <c:pt idx="393">
                  <c:v>49.06</c:v>
                </c:pt>
                <c:pt idx="394">
                  <c:v>49.06</c:v>
                </c:pt>
                <c:pt idx="395">
                  <c:v>48.953999999999994</c:v>
                </c:pt>
                <c:pt idx="396">
                  <c:v>48.953999999999994</c:v>
                </c:pt>
                <c:pt idx="397">
                  <c:v>48.847999999999999</c:v>
                </c:pt>
                <c:pt idx="398">
                  <c:v>48.847999999999999</c:v>
                </c:pt>
                <c:pt idx="399">
                  <c:v>48.75</c:v>
                </c:pt>
                <c:pt idx="400">
                  <c:v>48.75</c:v>
                </c:pt>
                <c:pt idx="401">
                  <c:v>48.653000000000006</c:v>
                </c:pt>
                <c:pt idx="402">
                  <c:v>48.653000000000006</c:v>
                </c:pt>
                <c:pt idx="403">
                  <c:v>48.532000000000004</c:v>
                </c:pt>
                <c:pt idx="404">
                  <c:v>48.532000000000004</c:v>
                </c:pt>
                <c:pt idx="405">
                  <c:v>48.433</c:v>
                </c:pt>
                <c:pt idx="406">
                  <c:v>48.433</c:v>
                </c:pt>
                <c:pt idx="407">
                  <c:v>48.328000000000003</c:v>
                </c:pt>
                <c:pt idx="408">
                  <c:v>48.328000000000003</c:v>
                </c:pt>
                <c:pt idx="409">
                  <c:v>48.217000000000006</c:v>
                </c:pt>
                <c:pt idx="410">
                  <c:v>48.217000000000006</c:v>
                </c:pt>
                <c:pt idx="411">
                  <c:v>48.122000000000007</c:v>
                </c:pt>
                <c:pt idx="412">
                  <c:v>48.122000000000007</c:v>
                </c:pt>
                <c:pt idx="413">
                  <c:v>48.016999999999996</c:v>
                </c:pt>
                <c:pt idx="414">
                  <c:v>48.016999999999996</c:v>
                </c:pt>
                <c:pt idx="415">
                  <c:v>47.905000000000001</c:v>
                </c:pt>
                <c:pt idx="416">
                  <c:v>47.905000000000001</c:v>
                </c:pt>
                <c:pt idx="417">
                  <c:v>47.798000000000009</c:v>
                </c:pt>
                <c:pt idx="418">
                  <c:v>47.798000000000009</c:v>
                </c:pt>
                <c:pt idx="419">
                  <c:v>47.695000000000007</c:v>
                </c:pt>
                <c:pt idx="420">
                  <c:v>47.695000000000007</c:v>
                </c:pt>
                <c:pt idx="421">
                  <c:v>47.59</c:v>
                </c:pt>
                <c:pt idx="422">
                  <c:v>47.59</c:v>
                </c:pt>
                <c:pt idx="423">
                  <c:v>47.483000000000004</c:v>
                </c:pt>
                <c:pt idx="424">
                  <c:v>47.483000000000004</c:v>
                </c:pt>
                <c:pt idx="425">
                  <c:v>47.375</c:v>
                </c:pt>
                <c:pt idx="426">
                  <c:v>47.375</c:v>
                </c:pt>
                <c:pt idx="427">
                  <c:v>47.268000000000008</c:v>
                </c:pt>
                <c:pt idx="428">
                  <c:v>47.268000000000008</c:v>
                </c:pt>
                <c:pt idx="429">
                  <c:v>47.159000000000006</c:v>
                </c:pt>
                <c:pt idx="430">
                  <c:v>47.159000000000006</c:v>
                </c:pt>
                <c:pt idx="431">
                  <c:v>47.053000000000004</c:v>
                </c:pt>
                <c:pt idx="432">
                  <c:v>47.053000000000004</c:v>
                </c:pt>
                <c:pt idx="433">
                  <c:v>46.946999999999996</c:v>
                </c:pt>
                <c:pt idx="434">
                  <c:v>46.946999999999996</c:v>
                </c:pt>
                <c:pt idx="435">
                  <c:v>46.846999999999994</c:v>
                </c:pt>
                <c:pt idx="436">
                  <c:v>46.846999999999994</c:v>
                </c:pt>
                <c:pt idx="437">
                  <c:v>46.741</c:v>
                </c:pt>
                <c:pt idx="438">
                  <c:v>46.741</c:v>
                </c:pt>
                <c:pt idx="439">
                  <c:v>46.633000000000003</c:v>
                </c:pt>
                <c:pt idx="440">
                  <c:v>46.633000000000003</c:v>
                </c:pt>
                <c:pt idx="441">
                  <c:v>46.529000000000003</c:v>
                </c:pt>
                <c:pt idx="442">
                  <c:v>46.529000000000003</c:v>
                </c:pt>
                <c:pt idx="443">
                  <c:v>46.423000000000002</c:v>
                </c:pt>
                <c:pt idx="444">
                  <c:v>46.423000000000002</c:v>
                </c:pt>
                <c:pt idx="445">
                  <c:v>46.314999999999998</c:v>
                </c:pt>
                <c:pt idx="446">
                  <c:v>46.314999999999998</c:v>
                </c:pt>
                <c:pt idx="447">
                  <c:v>46.212000000000003</c:v>
                </c:pt>
                <c:pt idx="448">
                  <c:v>46.212000000000003</c:v>
                </c:pt>
                <c:pt idx="449">
                  <c:v>46.122000000000007</c:v>
                </c:pt>
                <c:pt idx="450">
                  <c:v>46.122000000000007</c:v>
                </c:pt>
                <c:pt idx="451">
                  <c:v>46.082000000000001</c:v>
                </c:pt>
                <c:pt idx="452">
                  <c:v>46.082000000000001</c:v>
                </c:pt>
                <c:pt idx="462">
                  <c:v>45.108000000000004</c:v>
                </c:pt>
                <c:pt idx="463">
                  <c:v>45.108000000000004</c:v>
                </c:pt>
                <c:pt idx="464">
                  <c:v>45.001000000000005</c:v>
                </c:pt>
                <c:pt idx="465">
                  <c:v>45.001000000000005</c:v>
                </c:pt>
                <c:pt idx="466">
                  <c:v>44.895000000000003</c:v>
                </c:pt>
                <c:pt idx="467">
                  <c:v>44.895000000000003</c:v>
                </c:pt>
                <c:pt idx="468">
                  <c:v>44.789000000000001</c:v>
                </c:pt>
                <c:pt idx="469">
                  <c:v>44.789000000000001</c:v>
                </c:pt>
                <c:pt idx="470">
                  <c:v>44.68</c:v>
                </c:pt>
                <c:pt idx="471">
                  <c:v>44.68</c:v>
                </c:pt>
                <c:pt idx="472">
                  <c:v>44.575000000000003</c:v>
                </c:pt>
                <c:pt idx="473">
                  <c:v>44.575000000000003</c:v>
                </c:pt>
                <c:pt idx="474">
                  <c:v>44.467000000000006</c:v>
                </c:pt>
                <c:pt idx="475">
                  <c:v>44.467000000000006</c:v>
                </c:pt>
                <c:pt idx="476">
                  <c:v>44.358999999999995</c:v>
                </c:pt>
                <c:pt idx="477">
                  <c:v>44.358999999999995</c:v>
                </c:pt>
                <c:pt idx="478">
                  <c:v>44.252000000000002</c:v>
                </c:pt>
                <c:pt idx="479">
                  <c:v>44.252000000000002</c:v>
                </c:pt>
                <c:pt idx="480">
                  <c:v>44.197000000000003</c:v>
                </c:pt>
                <c:pt idx="481">
                  <c:v>44.197000000000003</c:v>
                </c:pt>
                <c:pt idx="482">
                  <c:v>44.097000000000001</c:v>
                </c:pt>
                <c:pt idx="483">
                  <c:v>44.097000000000001</c:v>
                </c:pt>
                <c:pt idx="484">
                  <c:v>44.037000000000006</c:v>
                </c:pt>
                <c:pt idx="485">
                  <c:v>44.037000000000006</c:v>
                </c:pt>
                <c:pt idx="486">
                  <c:v>43.943000000000005</c:v>
                </c:pt>
                <c:pt idx="487">
                  <c:v>43.943000000000005</c:v>
                </c:pt>
                <c:pt idx="488">
                  <c:v>43.851999999999997</c:v>
                </c:pt>
                <c:pt idx="489">
                  <c:v>43.851999999999997</c:v>
                </c:pt>
                <c:pt idx="490">
                  <c:v>43.765000000000008</c:v>
                </c:pt>
                <c:pt idx="491">
                  <c:v>43.765000000000008</c:v>
                </c:pt>
                <c:pt idx="492">
                  <c:v>43.715000000000003</c:v>
                </c:pt>
                <c:pt idx="493">
                  <c:v>43.715000000000003</c:v>
                </c:pt>
                <c:pt idx="494">
                  <c:v>43.672000000000004</c:v>
                </c:pt>
                <c:pt idx="495">
                  <c:v>43.672000000000004</c:v>
                </c:pt>
                <c:pt idx="496">
                  <c:v>43.612000000000002</c:v>
                </c:pt>
                <c:pt idx="497">
                  <c:v>43.612000000000002</c:v>
                </c:pt>
                <c:pt idx="498">
                  <c:v>43.558</c:v>
                </c:pt>
                <c:pt idx="499">
                  <c:v>43.558</c:v>
                </c:pt>
                <c:pt idx="500">
                  <c:v>43.498000000000005</c:v>
                </c:pt>
                <c:pt idx="501">
                  <c:v>43.498000000000005</c:v>
                </c:pt>
                <c:pt idx="502">
                  <c:v>43.467000000000006</c:v>
                </c:pt>
                <c:pt idx="503">
                  <c:v>43.467000000000006</c:v>
                </c:pt>
                <c:pt idx="504">
                  <c:v>43.438000000000002</c:v>
                </c:pt>
                <c:pt idx="505">
                  <c:v>43.438000000000002</c:v>
                </c:pt>
                <c:pt idx="506">
                  <c:v>43.473000000000006</c:v>
                </c:pt>
                <c:pt idx="507">
                  <c:v>43.473000000000006</c:v>
                </c:pt>
                <c:pt idx="508">
                  <c:v>43.42</c:v>
                </c:pt>
                <c:pt idx="509">
                  <c:v>43.42</c:v>
                </c:pt>
                <c:pt idx="510">
                  <c:v>43.367000000000004</c:v>
                </c:pt>
                <c:pt idx="511">
                  <c:v>43.367000000000004</c:v>
                </c:pt>
                <c:pt idx="512">
                  <c:v>43.313999999999993</c:v>
                </c:pt>
                <c:pt idx="513">
                  <c:v>43.313999999999993</c:v>
                </c:pt>
                <c:pt idx="514">
                  <c:v>43.260000000000005</c:v>
                </c:pt>
                <c:pt idx="515">
                  <c:v>43.260000000000005</c:v>
                </c:pt>
                <c:pt idx="516">
                  <c:v>43.211000000000006</c:v>
                </c:pt>
                <c:pt idx="517">
                  <c:v>43.211000000000006</c:v>
                </c:pt>
                <c:pt idx="518">
                  <c:v>43.162000000000006</c:v>
                </c:pt>
                <c:pt idx="519">
                  <c:v>43.162000000000006</c:v>
                </c:pt>
                <c:pt idx="520">
                  <c:v>43.111000000000004</c:v>
                </c:pt>
                <c:pt idx="521">
                  <c:v>43.111000000000004</c:v>
                </c:pt>
                <c:pt idx="522">
                  <c:v>43.06</c:v>
                </c:pt>
                <c:pt idx="523">
                  <c:v>43.06</c:v>
                </c:pt>
                <c:pt idx="524">
                  <c:v>43.01</c:v>
                </c:pt>
                <c:pt idx="525">
                  <c:v>43.01</c:v>
                </c:pt>
                <c:pt idx="526">
                  <c:v>42.96</c:v>
                </c:pt>
                <c:pt idx="527">
                  <c:v>42.96</c:v>
                </c:pt>
                <c:pt idx="528">
                  <c:v>42.91</c:v>
                </c:pt>
                <c:pt idx="529">
                  <c:v>42.91</c:v>
                </c:pt>
                <c:pt idx="530">
                  <c:v>42.86</c:v>
                </c:pt>
                <c:pt idx="531">
                  <c:v>42.86</c:v>
                </c:pt>
                <c:pt idx="532">
                  <c:v>42.813999999999993</c:v>
                </c:pt>
                <c:pt idx="533">
                  <c:v>42.813999999999993</c:v>
                </c:pt>
                <c:pt idx="534">
                  <c:v>42.763000000000012</c:v>
                </c:pt>
                <c:pt idx="535">
                  <c:v>42.763000000000012</c:v>
                </c:pt>
                <c:pt idx="536">
                  <c:v>42.714000000000006</c:v>
                </c:pt>
                <c:pt idx="537">
                  <c:v>42.714000000000006</c:v>
                </c:pt>
                <c:pt idx="538">
                  <c:v>42.664000000000001</c:v>
                </c:pt>
                <c:pt idx="539">
                  <c:v>42.664000000000001</c:v>
                </c:pt>
                <c:pt idx="540">
                  <c:v>42.616</c:v>
                </c:pt>
                <c:pt idx="541">
                  <c:v>42.616</c:v>
                </c:pt>
                <c:pt idx="542">
                  <c:v>42.57</c:v>
                </c:pt>
                <c:pt idx="543">
                  <c:v>42.57</c:v>
                </c:pt>
                <c:pt idx="544">
                  <c:v>42.521000000000001</c:v>
                </c:pt>
                <c:pt idx="545">
                  <c:v>42.521000000000001</c:v>
                </c:pt>
                <c:pt idx="546">
                  <c:v>42.472000000000001</c:v>
                </c:pt>
                <c:pt idx="547">
                  <c:v>42.472000000000001</c:v>
                </c:pt>
                <c:pt idx="548">
                  <c:v>42.424000000000007</c:v>
                </c:pt>
                <c:pt idx="549">
                  <c:v>42.424000000000007</c:v>
                </c:pt>
                <c:pt idx="550">
                  <c:v>42.375</c:v>
                </c:pt>
                <c:pt idx="551">
                  <c:v>42.375</c:v>
                </c:pt>
                <c:pt idx="552">
                  <c:v>42.317999999999998</c:v>
                </c:pt>
                <c:pt idx="553">
                  <c:v>42.317999999999998</c:v>
                </c:pt>
                <c:pt idx="554">
                  <c:v>42.265000000000008</c:v>
                </c:pt>
                <c:pt idx="555">
                  <c:v>42.265000000000008</c:v>
                </c:pt>
                <c:pt idx="556">
                  <c:v>42.217000000000006</c:v>
                </c:pt>
                <c:pt idx="557">
                  <c:v>42.217000000000006</c:v>
                </c:pt>
                <c:pt idx="558">
                  <c:v>42.167000000000002</c:v>
                </c:pt>
                <c:pt idx="559">
                  <c:v>42.167000000000002</c:v>
                </c:pt>
                <c:pt idx="560">
                  <c:v>42.114000000000004</c:v>
                </c:pt>
                <c:pt idx="561">
                  <c:v>42.114000000000004</c:v>
                </c:pt>
                <c:pt idx="562">
                  <c:v>42.064</c:v>
                </c:pt>
                <c:pt idx="563">
                  <c:v>42.064</c:v>
                </c:pt>
                <c:pt idx="564">
                  <c:v>42.019000000000005</c:v>
                </c:pt>
                <c:pt idx="565">
                  <c:v>42.019000000000005</c:v>
                </c:pt>
                <c:pt idx="566">
                  <c:v>41.974000000000004</c:v>
                </c:pt>
                <c:pt idx="567">
                  <c:v>41.974000000000004</c:v>
                </c:pt>
                <c:pt idx="568">
                  <c:v>41.924000000000007</c:v>
                </c:pt>
                <c:pt idx="569">
                  <c:v>41.924000000000007</c:v>
                </c:pt>
                <c:pt idx="570">
                  <c:v>41.875</c:v>
                </c:pt>
                <c:pt idx="571">
                  <c:v>41.875</c:v>
                </c:pt>
                <c:pt idx="572">
                  <c:v>41.825000000000003</c:v>
                </c:pt>
                <c:pt idx="573">
                  <c:v>41.825000000000003</c:v>
                </c:pt>
                <c:pt idx="574">
                  <c:v>41.775000000000006</c:v>
                </c:pt>
                <c:pt idx="575">
                  <c:v>41.775000000000006</c:v>
                </c:pt>
                <c:pt idx="576">
                  <c:v>41.725000000000009</c:v>
                </c:pt>
                <c:pt idx="577">
                  <c:v>41.725000000000009</c:v>
                </c:pt>
                <c:pt idx="578">
                  <c:v>41.677</c:v>
                </c:pt>
                <c:pt idx="579">
                  <c:v>41.677</c:v>
                </c:pt>
                <c:pt idx="580">
                  <c:v>41.604000000000006</c:v>
                </c:pt>
                <c:pt idx="581">
                  <c:v>41.604000000000006</c:v>
                </c:pt>
                <c:pt idx="582">
                  <c:v>41.55</c:v>
                </c:pt>
                <c:pt idx="583">
                  <c:v>41.55</c:v>
                </c:pt>
                <c:pt idx="584">
                  <c:v>41.5</c:v>
                </c:pt>
                <c:pt idx="585">
                  <c:v>41.5</c:v>
                </c:pt>
                <c:pt idx="586">
                  <c:v>41.446000000000005</c:v>
                </c:pt>
                <c:pt idx="587">
                  <c:v>41.446000000000005</c:v>
                </c:pt>
                <c:pt idx="588">
                  <c:v>41.366</c:v>
                </c:pt>
                <c:pt idx="589">
                  <c:v>41.366</c:v>
                </c:pt>
                <c:pt idx="590">
                  <c:v>41.768000000000008</c:v>
                </c:pt>
                <c:pt idx="591">
                  <c:v>41.768000000000008</c:v>
                </c:pt>
                <c:pt idx="592">
                  <c:v>41.711000000000006</c:v>
                </c:pt>
                <c:pt idx="593">
                  <c:v>41.711000000000006</c:v>
                </c:pt>
                <c:pt idx="594">
                  <c:v>41.661000000000001</c:v>
                </c:pt>
                <c:pt idx="595">
                  <c:v>41.661000000000001</c:v>
                </c:pt>
                <c:pt idx="596">
                  <c:v>41.615000000000002</c:v>
                </c:pt>
                <c:pt idx="597">
                  <c:v>41.615000000000002</c:v>
                </c:pt>
                <c:pt idx="598">
                  <c:v>41.569000000000003</c:v>
                </c:pt>
                <c:pt idx="599">
                  <c:v>41.569000000000003</c:v>
                </c:pt>
                <c:pt idx="600">
                  <c:v>41.523000000000003</c:v>
                </c:pt>
                <c:pt idx="601">
                  <c:v>41.523000000000003</c:v>
                </c:pt>
                <c:pt idx="602">
                  <c:v>41.477000000000004</c:v>
                </c:pt>
                <c:pt idx="603">
                  <c:v>41.477000000000004</c:v>
                </c:pt>
                <c:pt idx="604">
                  <c:v>41.427</c:v>
                </c:pt>
                <c:pt idx="605">
                  <c:v>41.427</c:v>
                </c:pt>
                <c:pt idx="606">
                  <c:v>41.376999999999995</c:v>
                </c:pt>
                <c:pt idx="607">
                  <c:v>41.376999999999995</c:v>
                </c:pt>
                <c:pt idx="608">
                  <c:v>41.327000000000005</c:v>
                </c:pt>
                <c:pt idx="609">
                  <c:v>41.327000000000005</c:v>
                </c:pt>
                <c:pt idx="610">
                  <c:v>41.277000000000001</c:v>
                </c:pt>
                <c:pt idx="611">
                  <c:v>41.277000000000001</c:v>
                </c:pt>
                <c:pt idx="612">
                  <c:v>41.227000000000011</c:v>
                </c:pt>
                <c:pt idx="613">
                  <c:v>41.227000000000011</c:v>
                </c:pt>
                <c:pt idx="614">
                  <c:v>41.177</c:v>
                </c:pt>
                <c:pt idx="615">
                  <c:v>41.177</c:v>
                </c:pt>
                <c:pt idx="616">
                  <c:v>41.127000000000002</c:v>
                </c:pt>
                <c:pt idx="617">
                  <c:v>41.127000000000002</c:v>
                </c:pt>
                <c:pt idx="618">
                  <c:v>41.077000000000005</c:v>
                </c:pt>
                <c:pt idx="619">
                  <c:v>41.077000000000005</c:v>
                </c:pt>
                <c:pt idx="620">
                  <c:v>41.027000000000001</c:v>
                </c:pt>
                <c:pt idx="621">
                  <c:v>41.027000000000001</c:v>
                </c:pt>
                <c:pt idx="622">
                  <c:v>40.077000000000005</c:v>
                </c:pt>
                <c:pt idx="623">
                  <c:v>40.077000000000005</c:v>
                </c:pt>
                <c:pt idx="624">
                  <c:v>40.027000000000001</c:v>
                </c:pt>
                <c:pt idx="625">
                  <c:v>40.027000000000001</c:v>
                </c:pt>
                <c:pt idx="626">
                  <c:v>39.97</c:v>
                </c:pt>
                <c:pt idx="627">
                  <c:v>39.97</c:v>
                </c:pt>
                <c:pt idx="628">
                  <c:v>39.92</c:v>
                </c:pt>
                <c:pt idx="629">
                  <c:v>39.92</c:v>
                </c:pt>
                <c:pt idx="630">
                  <c:v>39.870000000000005</c:v>
                </c:pt>
                <c:pt idx="631">
                  <c:v>39.870000000000005</c:v>
                </c:pt>
                <c:pt idx="632">
                  <c:v>39.815999999999995</c:v>
                </c:pt>
                <c:pt idx="633">
                  <c:v>39.815999999999995</c:v>
                </c:pt>
                <c:pt idx="634">
                  <c:v>39.766000000000012</c:v>
                </c:pt>
                <c:pt idx="635">
                  <c:v>39.766000000000012</c:v>
                </c:pt>
                <c:pt idx="636">
                  <c:v>39.716000000000001</c:v>
                </c:pt>
                <c:pt idx="637">
                  <c:v>39.716000000000001</c:v>
                </c:pt>
                <c:pt idx="638">
                  <c:v>39.664000000000001</c:v>
                </c:pt>
                <c:pt idx="639">
                  <c:v>39.664000000000001</c:v>
                </c:pt>
                <c:pt idx="640">
                  <c:v>39.613</c:v>
                </c:pt>
                <c:pt idx="641">
                  <c:v>39.613</c:v>
                </c:pt>
                <c:pt idx="642">
                  <c:v>39.561</c:v>
                </c:pt>
                <c:pt idx="643">
                  <c:v>39.561</c:v>
                </c:pt>
                <c:pt idx="644">
                  <c:v>39.508000000000003</c:v>
                </c:pt>
                <c:pt idx="645">
                  <c:v>39.508000000000003</c:v>
                </c:pt>
                <c:pt idx="646">
                  <c:v>39.457999999999998</c:v>
                </c:pt>
                <c:pt idx="647">
                  <c:v>39.457999999999998</c:v>
                </c:pt>
                <c:pt idx="648">
                  <c:v>39.408000000000001</c:v>
                </c:pt>
                <c:pt idx="649">
                  <c:v>39.408000000000001</c:v>
                </c:pt>
                <c:pt idx="650">
                  <c:v>39.353999999999999</c:v>
                </c:pt>
                <c:pt idx="651">
                  <c:v>39.353999999999999</c:v>
                </c:pt>
                <c:pt idx="652">
                  <c:v>39.300999999999995</c:v>
                </c:pt>
                <c:pt idx="653">
                  <c:v>39.300999999999995</c:v>
                </c:pt>
                <c:pt idx="654">
                  <c:v>39.247</c:v>
                </c:pt>
                <c:pt idx="655">
                  <c:v>39.247</c:v>
                </c:pt>
                <c:pt idx="656">
                  <c:v>39.191000000000003</c:v>
                </c:pt>
                <c:pt idx="657">
                  <c:v>39.191000000000003</c:v>
                </c:pt>
                <c:pt idx="658">
                  <c:v>39.137</c:v>
                </c:pt>
                <c:pt idx="659">
                  <c:v>39.137</c:v>
                </c:pt>
                <c:pt idx="660">
                  <c:v>39.083999999999996</c:v>
                </c:pt>
                <c:pt idx="661">
                  <c:v>39.083999999999996</c:v>
                </c:pt>
                <c:pt idx="662">
                  <c:v>39.031000000000006</c:v>
                </c:pt>
                <c:pt idx="663">
                  <c:v>39.031000000000006</c:v>
                </c:pt>
                <c:pt idx="664">
                  <c:v>38.979000000000006</c:v>
                </c:pt>
                <c:pt idx="665">
                  <c:v>38.979000000000006</c:v>
                </c:pt>
                <c:pt idx="666">
                  <c:v>38.924000000000007</c:v>
                </c:pt>
                <c:pt idx="667">
                  <c:v>38.924000000000007</c:v>
                </c:pt>
                <c:pt idx="668">
                  <c:v>38.868000000000002</c:v>
                </c:pt>
                <c:pt idx="669">
                  <c:v>38.868000000000002</c:v>
                </c:pt>
                <c:pt idx="670">
                  <c:v>38.811999999999998</c:v>
                </c:pt>
                <c:pt idx="671">
                  <c:v>38.811999999999998</c:v>
                </c:pt>
                <c:pt idx="672">
                  <c:v>38.757000000000005</c:v>
                </c:pt>
                <c:pt idx="673">
                  <c:v>38.757000000000005</c:v>
                </c:pt>
                <c:pt idx="674">
                  <c:v>38.702000000000005</c:v>
                </c:pt>
                <c:pt idx="675">
                  <c:v>38.702000000000005</c:v>
                </c:pt>
                <c:pt idx="676">
                  <c:v>38.646000000000001</c:v>
                </c:pt>
                <c:pt idx="677">
                  <c:v>38.646000000000001</c:v>
                </c:pt>
                <c:pt idx="678">
                  <c:v>38.590000000000003</c:v>
                </c:pt>
                <c:pt idx="679">
                  <c:v>38.590000000000003</c:v>
                </c:pt>
                <c:pt idx="680">
                  <c:v>38.535000000000004</c:v>
                </c:pt>
                <c:pt idx="681">
                  <c:v>38.535000000000004</c:v>
                </c:pt>
                <c:pt idx="682">
                  <c:v>38.479000000000006</c:v>
                </c:pt>
                <c:pt idx="683">
                  <c:v>38.479000000000006</c:v>
                </c:pt>
                <c:pt idx="684">
                  <c:v>38.422000000000004</c:v>
                </c:pt>
                <c:pt idx="685">
                  <c:v>38.422000000000004</c:v>
                </c:pt>
                <c:pt idx="686">
                  <c:v>38.365000000000002</c:v>
                </c:pt>
                <c:pt idx="687">
                  <c:v>38.365000000000002</c:v>
                </c:pt>
                <c:pt idx="688">
                  <c:v>38.309000000000005</c:v>
                </c:pt>
                <c:pt idx="689">
                  <c:v>38.309000000000005</c:v>
                </c:pt>
                <c:pt idx="690">
                  <c:v>38.251000000000005</c:v>
                </c:pt>
                <c:pt idx="691">
                  <c:v>38.251000000000005</c:v>
                </c:pt>
                <c:pt idx="692">
                  <c:v>38.193000000000012</c:v>
                </c:pt>
                <c:pt idx="693">
                  <c:v>38.193000000000012</c:v>
                </c:pt>
                <c:pt idx="694">
                  <c:v>38.136000000000003</c:v>
                </c:pt>
                <c:pt idx="695">
                  <c:v>38.136000000000003</c:v>
                </c:pt>
                <c:pt idx="696">
                  <c:v>38.078000000000003</c:v>
                </c:pt>
                <c:pt idx="697">
                  <c:v>38.078000000000003</c:v>
                </c:pt>
                <c:pt idx="698">
                  <c:v>38.028000000000006</c:v>
                </c:pt>
                <c:pt idx="699">
                  <c:v>38.028000000000006</c:v>
                </c:pt>
                <c:pt idx="700">
                  <c:v>37.978000000000002</c:v>
                </c:pt>
                <c:pt idx="701">
                  <c:v>37.978000000000002</c:v>
                </c:pt>
                <c:pt idx="702">
                  <c:v>37.928000000000004</c:v>
                </c:pt>
                <c:pt idx="703">
                  <c:v>37.928000000000004</c:v>
                </c:pt>
                <c:pt idx="704">
                  <c:v>37.878</c:v>
                </c:pt>
                <c:pt idx="705">
                  <c:v>37.878</c:v>
                </c:pt>
                <c:pt idx="706">
                  <c:v>37.828000000000003</c:v>
                </c:pt>
                <c:pt idx="707">
                  <c:v>37.828000000000003</c:v>
                </c:pt>
                <c:pt idx="708">
                  <c:v>37.778000000000006</c:v>
                </c:pt>
                <c:pt idx="709">
                  <c:v>37.778000000000006</c:v>
                </c:pt>
                <c:pt idx="710">
                  <c:v>37.728000000000009</c:v>
                </c:pt>
                <c:pt idx="711">
                  <c:v>37.728000000000009</c:v>
                </c:pt>
                <c:pt idx="712">
                  <c:v>37.687000000000005</c:v>
                </c:pt>
                <c:pt idx="713">
                  <c:v>37.687000000000005</c:v>
                </c:pt>
                <c:pt idx="714">
                  <c:v>37.630000000000003</c:v>
                </c:pt>
                <c:pt idx="715">
                  <c:v>37.630000000000003</c:v>
                </c:pt>
                <c:pt idx="716">
                  <c:v>37.58</c:v>
                </c:pt>
                <c:pt idx="717">
                  <c:v>37.58</c:v>
                </c:pt>
                <c:pt idx="718">
                  <c:v>37.53</c:v>
                </c:pt>
                <c:pt idx="719">
                  <c:v>37.53</c:v>
                </c:pt>
                <c:pt idx="720">
                  <c:v>37.480000000000004</c:v>
                </c:pt>
                <c:pt idx="721">
                  <c:v>37.480000000000004</c:v>
                </c:pt>
                <c:pt idx="722">
                  <c:v>37.425000000000004</c:v>
                </c:pt>
                <c:pt idx="723">
                  <c:v>37.425000000000004</c:v>
                </c:pt>
                <c:pt idx="724">
                  <c:v>37.370000000000005</c:v>
                </c:pt>
                <c:pt idx="725">
                  <c:v>37.370000000000005</c:v>
                </c:pt>
                <c:pt idx="726">
                  <c:v>37.32</c:v>
                </c:pt>
                <c:pt idx="727">
                  <c:v>37.32</c:v>
                </c:pt>
                <c:pt idx="728">
                  <c:v>37.270000000000003</c:v>
                </c:pt>
                <c:pt idx="729">
                  <c:v>37.270000000000003</c:v>
                </c:pt>
                <c:pt idx="730">
                  <c:v>37.220000000000006</c:v>
                </c:pt>
                <c:pt idx="731">
                  <c:v>37.220000000000006</c:v>
                </c:pt>
                <c:pt idx="732">
                  <c:v>37.169000000000011</c:v>
                </c:pt>
                <c:pt idx="733">
                  <c:v>37.169000000000011</c:v>
                </c:pt>
                <c:pt idx="734">
                  <c:v>36.910000000000004</c:v>
                </c:pt>
                <c:pt idx="735">
                  <c:v>36.910000000000004</c:v>
                </c:pt>
                <c:pt idx="736">
                  <c:v>36.910000000000004</c:v>
                </c:pt>
                <c:pt idx="737">
                  <c:v>36.86</c:v>
                </c:pt>
                <c:pt idx="738">
                  <c:v>36.86</c:v>
                </c:pt>
                <c:pt idx="739">
                  <c:v>36.86</c:v>
                </c:pt>
                <c:pt idx="740">
                  <c:v>36.809000000000005</c:v>
                </c:pt>
                <c:pt idx="741">
                  <c:v>36.809000000000005</c:v>
                </c:pt>
                <c:pt idx="742">
                  <c:v>36.809000000000005</c:v>
                </c:pt>
                <c:pt idx="743">
                  <c:v>36.758000000000003</c:v>
                </c:pt>
                <c:pt idx="744">
                  <c:v>36.758000000000003</c:v>
                </c:pt>
                <c:pt idx="745">
                  <c:v>36.758000000000003</c:v>
                </c:pt>
                <c:pt idx="746">
                  <c:v>36.706000000000003</c:v>
                </c:pt>
                <c:pt idx="747">
                  <c:v>36.706000000000003</c:v>
                </c:pt>
                <c:pt idx="748">
                  <c:v>36.706000000000003</c:v>
                </c:pt>
                <c:pt idx="749">
                  <c:v>36.653999999999996</c:v>
                </c:pt>
                <c:pt idx="750">
                  <c:v>36.653999999999996</c:v>
                </c:pt>
                <c:pt idx="751">
                  <c:v>36.653999999999996</c:v>
                </c:pt>
                <c:pt idx="752">
                  <c:v>36.603000000000002</c:v>
                </c:pt>
                <c:pt idx="753">
                  <c:v>36.603000000000002</c:v>
                </c:pt>
                <c:pt idx="754">
                  <c:v>36.603000000000002</c:v>
                </c:pt>
                <c:pt idx="755">
                  <c:v>36.556999999999995</c:v>
                </c:pt>
                <c:pt idx="756">
                  <c:v>36.556999999999995</c:v>
                </c:pt>
                <c:pt idx="757">
                  <c:v>36.556999999999995</c:v>
                </c:pt>
                <c:pt idx="758">
                  <c:v>36.499000000000002</c:v>
                </c:pt>
                <c:pt idx="759">
                  <c:v>36.499000000000002</c:v>
                </c:pt>
                <c:pt idx="760">
                  <c:v>36.499000000000002</c:v>
                </c:pt>
                <c:pt idx="761">
                  <c:v>36.446999999999996</c:v>
                </c:pt>
                <c:pt idx="762">
                  <c:v>36.446999999999996</c:v>
                </c:pt>
                <c:pt idx="763">
                  <c:v>36.446999999999996</c:v>
                </c:pt>
                <c:pt idx="764">
                  <c:v>36.395000000000003</c:v>
                </c:pt>
                <c:pt idx="765">
                  <c:v>36.395000000000003</c:v>
                </c:pt>
                <c:pt idx="766">
                  <c:v>36.395000000000003</c:v>
                </c:pt>
                <c:pt idx="767">
                  <c:v>36.343999999999994</c:v>
                </c:pt>
                <c:pt idx="768">
                  <c:v>36.343999999999994</c:v>
                </c:pt>
                <c:pt idx="769">
                  <c:v>36.343999999999994</c:v>
                </c:pt>
                <c:pt idx="770">
                  <c:v>36.292000000000009</c:v>
                </c:pt>
                <c:pt idx="771">
                  <c:v>36.292000000000009</c:v>
                </c:pt>
                <c:pt idx="772">
                  <c:v>36.292000000000009</c:v>
                </c:pt>
                <c:pt idx="773">
                  <c:v>36.24</c:v>
                </c:pt>
                <c:pt idx="774">
                  <c:v>36.24</c:v>
                </c:pt>
                <c:pt idx="775">
                  <c:v>36.24</c:v>
                </c:pt>
                <c:pt idx="776">
                  <c:v>36.188000000000002</c:v>
                </c:pt>
                <c:pt idx="777">
                  <c:v>36.188000000000002</c:v>
                </c:pt>
                <c:pt idx="778">
                  <c:v>36.188000000000002</c:v>
                </c:pt>
                <c:pt idx="779">
                  <c:v>36.137</c:v>
                </c:pt>
                <c:pt idx="780">
                  <c:v>36.137</c:v>
                </c:pt>
                <c:pt idx="781">
                  <c:v>36.137</c:v>
                </c:pt>
                <c:pt idx="782">
                  <c:v>36.085000000000001</c:v>
                </c:pt>
                <c:pt idx="783">
                  <c:v>36.085000000000001</c:v>
                </c:pt>
                <c:pt idx="784">
                  <c:v>36.085000000000001</c:v>
                </c:pt>
                <c:pt idx="785">
                  <c:v>36.033000000000001</c:v>
                </c:pt>
                <c:pt idx="786">
                  <c:v>36.033000000000001</c:v>
                </c:pt>
                <c:pt idx="787">
                  <c:v>36.033000000000001</c:v>
                </c:pt>
                <c:pt idx="788">
                  <c:v>35.980999999999995</c:v>
                </c:pt>
                <c:pt idx="789">
                  <c:v>35.980999999999995</c:v>
                </c:pt>
                <c:pt idx="790">
                  <c:v>35.980999999999995</c:v>
                </c:pt>
                <c:pt idx="791">
                  <c:v>35.929000000000002</c:v>
                </c:pt>
                <c:pt idx="792">
                  <c:v>35.929000000000002</c:v>
                </c:pt>
                <c:pt idx="793">
                  <c:v>35.929000000000002</c:v>
                </c:pt>
                <c:pt idx="794">
                  <c:v>35.876999999999995</c:v>
                </c:pt>
                <c:pt idx="795">
                  <c:v>35.876999999999995</c:v>
                </c:pt>
                <c:pt idx="796">
                  <c:v>35.876999999999995</c:v>
                </c:pt>
                <c:pt idx="797">
                  <c:v>35.825000000000003</c:v>
                </c:pt>
                <c:pt idx="798">
                  <c:v>35.825000000000003</c:v>
                </c:pt>
                <c:pt idx="799">
                  <c:v>35.825000000000003</c:v>
                </c:pt>
                <c:pt idx="800">
                  <c:v>35.774000000000001</c:v>
                </c:pt>
                <c:pt idx="801">
                  <c:v>35.774000000000001</c:v>
                </c:pt>
                <c:pt idx="802">
                  <c:v>35.774000000000001</c:v>
                </c:pt>
                <c:pt idx="803">
                  <c:v>35.723000000000013</c:v>
                </c:pt>
                <c:pt idx="804">
                  <c:v>35.723000000000013</c:v>
                </c:pt>
                <c:pt idx="805">
                  <c:v>35.723000000000013</c:v>
                </c:pt>
                <c:pt idx="806">
                  <c:v>35.673000000000002</c:v>
                </c:pt>
                <c:pt idx="807">
                  <c:v>35.673000000000002</c:v>
                </c:pt>
                <c:pt idx="808">
                  <c:v>35.673000000000002</c:v>
                </c:pt>
                <c:pt idx="809">
                  <c:v>35.636000000000003</c:v>
                </c:pt>
                <c:pt idx="810">
                  <c:v>35.636000000000003</c:v>
                </c:pt>
                <c:pt idx="811">
                  <c:v>35.636000000000003</c:v>
                </c:pt>
                <c:pt idx="812">
                  <c:v>35.606000000000002</c:v>
                </c:pt>
                <c:pt idx="813">
                  <c:v>35.606000000000002</c:v>
                </c:pt>
                <c:pt idx="814">
                  <c:v>35.606000000000002</c:v>
                </c:pt>
                <c:pt idx="815">
                  <c:v>35.541000000000004</c:v>
                </c:pt>
                <c:pt idx="816">
                  <c:v>35.541000000000004</c:v>
                </c:pt>
                <c:pt idx="817">
                  <c:v>35.541000000000004</c:v>
                </c:pt>
                <c:pt idx="818">
                  <c:v>35.476000000000006</c:v>
                </c:pt>
                <c:pt idx="819">
                  <c:v>35.476000000000006</c:v>
                </c:pt>
                <c:pt idx="820">
                  <c:v>35.476000000000006</c:v>
                </c:pt>
                <c:pt idx="821">
                  <c:v>35.410999999999994</c:v>
                </c:pt>
                <c:pt idx="822">
                  <c:v>35.410999999999994</c:v>
                </c:pt>
                <c:pt idx="823">
                  <c:v>35.410999999999994</c:v>
                </c:pt>
                <c:pt idx="824">
                  <c:v>35.357999999999997</c:v>
                </c:pt>
                <c:pt idx="825">
                  <c:v>35.357999999999997</c:v>
                </c:pt>
                <c:pt idx="826">
                  <c:v>35.357999999999997</c:v>
                </c:pt>
                <c:pt idx="827">
                  <c:v>35.303000000000004</c:v>
                </c:pt>
                <c:pt idx="828">
                  <c:v>35.303000000000004</c:v>
                </c:pt>
                <c:pt idx="829">
                  <c:v>35.303000000000004</c:v>
                </c:pt>
                <c:pt idx="830">
                  <c:v>35.248000000000005</c:v>
                </c:pt>
                <c:pt idx="831">
                  <c:v>35.248000000000005</c:v>
                </c:pt>
                <c:pt idx="832">
                  <c:v>35.248000000000005</c:v>
                </c:pt>
                <c:pt idx="833">
                  <c:v>35.197000000000003</c:v>
                </c:pt>
                <c:pt idx="834">
                  <c:v>35.197000000000003</c:v>
                </c:pt>
                <c:pt idx="835">
                  <c:v>35.197000000000003</c:v>
                </c:pt>
                <c:pt idx="836">
                  <c:v>35.141000000000005</c:v>
                </c:pt>
                <c:pt idx="837">
                  <c:v>35.141000000000005</c:v>
                </c:pt>
                <c:pt idx="838">
                  <c:v>35.141000000000005</c:v>
                </c:pt>
                <c:pt idx="839">
                  <c:v>35.085000000000001</c:v>
                </c:pt>
                <c:pt idx="840">
                  <c:v>35.085000000000001</c:v>
                </c:pt>
                <c:pt idx="841">
                  <c:v>35.085000000000001</c:v>
                </c:pt>
                <c:pt idx="842">
                  <c:v>35.032000000000004</c:v>
                </c:pt>
                <c:pt idx="843">
                  <c:v>35.032000000000004</c:v>
                </c:pt>
                <c:pt idx="844">
                  <c:v>35.032000000000004</c:v>
                </c:pt>
                <c:pt idx="845">
                  <c:v>34.979000000000006</c:v>
                </c:pt>
                <c:pt idx="846">
                  <c:v>34.979000000000006</c:v>
                </c:pt>
                <c:pt idx="847">
                  <c:v>34.979000000000006</c:v>
                </c:pt>
                <c:pt idx="848">
                  <c:v>34.926000000000002</c:v>
                </c:pt>
                <c:pt idx="849">
                  <c:v>34.926000000000002</c:v>
                </c:pt>
                <c:pt idx="850">
                  <c:v>34.926000000000002</c:v>
                </c:pt>
                <c:pt idx="851">
                  <c:v>34.873000000000005</c:v>
                </c:pt>
                <c:pt idx="852">
                  <c:v>34.873000000000005</c:v>
                </c:pt>
                <c:pt idx="853">
                  <c:v>34.873000000000005</c:v>
                </c:pt>
                <c:pt idx="854">
                  <c:v>34.816999999999993</c:v>
                </c:pt>
                <c:pt idx="855">
                  <c:v>34.816999999999993</c:v>
                </c:pt>
                <c:pt idx="856">
                  <c:v>34.816999999999993</c:v>
                </c:pt>
                <c:pt idx="857">
                  <c:v>34.759</c:v>
                </c:pt>
                <c:pt idx="858">
                  <c:v>34.759</c:v>
                </c:pt>
                <c:pt idx="859">
                  <c:v>34.759</c:v>
                </c:pt>
                <c:pt idx="860">
                  <c:v>34.707000000000001</c:v>
                </c:pt>
                <c:pt idx="861">
                  <c:v>34.707000000000001</c:v>
                </c:pt>
                <c:pt idx="862">
                  <c:v>34.707000000000001</c:v>
                </c:pt>
                <c:pt idx="863">
                  <c:v>34.649000000000001</c:v>
                </c:pt>
                <c:pt idx="864">
                  <c:v>34.649000000000001</c:v>
                </c:pt>
                <c:pt idx="865">
                  <c:v>34.649000000000001</c:v>
                </c:pt>
                <c:pt idx="866">
                  <c:v>34.591000000000001</c:v>
                </c:pt>
                <c:pt idx="867">
                  <c:v>34.591000000000001</c:v>
                </c:pt>
                <c:pt idx="868">
                  <c:v>34.591000000000001</c:v>
                </c:pt>
                <c:pt idx="869">
                  <c:v>34.532000000000004</c:v>
                </c:pt>
                <c:pt idx="870">
                  <c:v>34.532000000000004</c:v>
                </c:pt>
                <c:pt idx="871">
                  <c:v>34.532000000000004</c:v>
                </c:pt>
                <c:pt idx="872">
                  <c:v>34.477000000000004</c:v>
                </c:pt>
                <c:pt idx="873">
                  <c:v>34.477000000000004</c:v>
                </c:pt>
                <c:pt idx="874">
                  <c:v>34.477000000000004</c:v>
                </c:pt>
                <c:pt idx="875">
                  <c:v>34.422000000000004</c:v>
                </c:pt>
                <c:pt idx="876">
                  <c:v>34.422000000000004</c:v>
                </c:pt>
                <c:pt idx="877">
                  <c:v>34.422000000000004</c:v>
                </c:pt>
                <c:pt idx="878">
                  <c:v>34.366</c:v>
                </c:pt>
                <c:pt idx="879">
                  <c:v>34.366</c:v>
                </c:pt>
                <c:pt idx="880">
                  <c:v>34.366</c:v>
                </c:pt>
                <c:pt idx="881">
                  <c:v>30.728000000000002</c:v>
                </c:pt>
                <c:pt idx="882">
                  <c:v>30.728000000000002</c:v>
                </c:pt>
                <c:pt idx="883">
                  <c:v>30.728000000000002</c:v>
                </c:pt>
                <c:pt idx="884">
                  <c:v>30.678000000000001</c:v>
                </c:pt>
                <c:pt idx="885">
                  <c:v>30.678000000000001</c:v>
                </c:pt>
                <c:pt idx="886">
                  <c:v>30.678000000000001</c:v>
                </c:pt>
                <c:pt idx="887">
                  <c:v>30.628</c:v>
                </c:pt>
                <c:pt idx="888">
                  <c:v>30.628</c:v>
                </c:pt>
                <c:pt idx="889">
                  <c:v>30.628</c:v>
                </c:pt>
                <c:pt idx="890">
                  <c:v>30.577999999999999</c:v>
                </c:pt>
                <c:pt idx="891">
                  <c:v>30.577999999999999</c:v>
                </c:pt>
                <c:pt idx="892">
                  <c:v>30.577999999999999</c:v>
                </c:pt>
                <c:pt idx="893">
                  <c:v>30.529</c:v>
                </c:pt>
                <c:pt idx="894">
                  <c:v>30.529</c:v>
                </c:pt>
                <c:pt idx="895">
                  <c:v>30.529</c:v>
                </c:pt>
                <c:pt idx="896">
                  <c:v>30.484000000000002</c:v>
                </c:pt>
                <c:pt idx="897">
                  <c:v>30.484000000000002</c:v>
                </c:pt>
                <c:pt idx="898">
                  <c:v>30.484000000000002</c:v>
                </c:pt>
                <c:pt idx="899">
                  <c:v>30.439</c:v>
                </c:pt>
                <c:pt idx="900">
                  <c:v>30.439</c:v>
                </c:pt>
                <c:pt idx="901">
                  <c:v>30.439</c:v>
                </c:pt>
                <c:pt idx="902">
                  <c:v>30.393999999999995</c:v>
                </c:pt>
                <c:pt idx="903">
                  <c:v>30.393999999999995</c:v>
                </c:pt>
                <c:pt idx="904">
                  <c:v>30.393999999999995</c:v>
                </c:pt>
                <c:pt idx="905">
                  <c:v>30.349</c:v>
                </c:pt>
                <c:pt idx="906">
                  <c:v>30.349</c:v>
                </c:pt>
                <c:pt idx="907">
                  <c:v>30.349</c:v>
                </c:pt>
                <c:pt idx="908">
                  <c:v>30.303999999999995</c:v>
                </c:pt>
                <c:pt idx="909">
                  <c:v>30.303999999999995</c:v>
                </c:pt>
                <c:pt idx="910">
                  <c:v>30.303999999999995</c:v>
                </c:pt>
                <c:pt idx="911">
                  <c:v>30.257000000000001</c:v>
                </c:pt>
                <c:pt idx="912">
                  <c:v>30.257000000000001</c:v>
                </c:pt>
                <c:pt idx="913">
                  <c:v>30.257000000000001</c:v>
                </c:pt>
                <c:pt idx="914">
                  <c:v>30.21</c:v>
                </c:pt>
                <c:pt idx="915">
                  <c:v>30.21</c:v>
                </c:pt>
                <c:pt idx="916">
                  <c:v>30.21</c:v>
                </c:pt>
                <c:pt idx="917">
                  <c:v>30.163</c:v>
                </c:pt>
                <c:pt idx="918">
                  <c:v>30.163</c:v>
                </c:pt>
                <c:pt idx="919">
                  <c:v>30.163</c:v>
                </c:pt>
                <c:pt idx="920">
                  <c:v>30.116000000000003</c:v>
                </c:pt>
                <c:pt idx="921">
                  <c:v>30.116000000000003</c:v>
                </c:pt>
                <c:pt idx="922">
                  <c:v>30.116000000000003</c:v>
                </c:pt>
                <c:pt idx="923">
                  <c:v>30.068999999999996</c:v>
                </c:pt>
                <c:pt idx="924">
                  <c:v>30.068999999999996</c:v>
                </c:pt>
                <c:pt idx="925">
                  <c:v>30.068999999999996</c:v>
                </c:pt>
                <c:pt idx="926">
                  <c:v>30.021999999999995</c:v>
                </c:pt>
                <c:pt idx="927">
                  <c:v>30.021999999999995</c:v>
                </c:pt>
                <c:pt idx="928">
                  <c:v>30.021999999999995</c:v>
                </c:pt>
                <c:pt idx="929">
                  <c:v>29.974</c:v>
                </c:pt>
                <c:pt idx="930">
                  <c:v>29.974</c:v>
                </c:pt>
                <c:pt idx="931">
                  <c:v>29.974</c:v>
                </c:pt>
                <c:pt idx="932">
                  <c:v>29.925999999999991</c:v>
                </c:pt>
                <c:pt idx="933">
                  <c:v>29.925999999999991</c:v>
                </c:pt>
                <c:pt idx="934">
                  <c:v>29.925999999999991</c:v>
                </c:pt>
                <c:pt idx="935">
                  <c:v>29.878</c:v>
                </c:pt>
                <c:pt idx="936">
                  <c:v>29.878</c:v>
                </c:pt>
                <c:pt idx="937">
                  <c:v>29.878</c:v>
                </c:pt>
                <c:pt idx="938">
                  <c:v>29.830000000000002</c:v>
                </c:pt>
                <c:pt idx="939">
                  <c:v>29.830000000000002</c:v>
                </c:pt>
                <c:pt idx="940">
                  <c:v>29.830000000000002</c:v>
                </c:pt>
                <c:pt idx="941">
                  <c:v>29.781999999999996</c:v>
                </c:pt>
                <c:pt idx="942">
                  <c:v>29.781999999999996</c:v>
                </c:pt>
                <c:pt idx="943">
                  <c:v>29.781999999999996</c:v>
                </c:pt>
                <c:pt idx="944">
                  <c:v>29.724999999999998</c:v>
                </c:pt>
                <c:pt idx="945">
                  <c:v>29.724999999999998</c:v>
                </c:pt>
                <c:pt idx="946">
                  <c:v>29.724999999999998</c:v>
                </c:pt>
                <c:pt idx="947">
                  <c:v>29.667999999999999</c:v>
                </c:pt>
                <c:pt idx="948">
                  <c:v>29.667999999999999</c:v>
                </c:pt>
                <c:pt idx="949">
                  <c:v>29.667999999999999</c:v>
                </c:pt>
                <c:pt idx="950">
                  <c:v>29.611000000000004</c:v>
                </c:pt>
                <c:pt idx="951">
                  <c:v>29.611000000000004</c:v>
                </c:pt>
                <c:pt idx="952">
                  <c:v>29.611000000000004</c:v>
                </c:pt>
                <c:pt idx="953">
                  <c:v>29.553999999999995</c:v>
                </c:pt>
                <c:pt idx="954">
                  <c:v>29.553999999999995</c:v>
                </c:pt>
                <c:pt idx="955">
                  <c:v>29.553999999999995</c:v>
                </c:pt>
                <c:pt idx="956">
                  <c:v>29.497</c:v>
                </c:pt>
                <c:pt idx="957">
                  <c:v>29.497</c:v>
                </c:pt>
                <c:pt idx="958">
                  <c:v>29.497</c:v>
                </c:pt>
                <c:pt idx="959">
                  <c:v>29.439</c:v>
                </c:pt>
                <c:pt idx="960">
                  <c:v>29.439</c:v>
                </c:pt>
                <c:pt idx="961">
                  <c:v>29.439</c:v>
                </c:pt>
                <c:pt idx="962">
                  <c:v>25.725999999999996</c:v>
                </c:pt>
                <c:pt idx="963">
                  <c:v>25.725999999999996</c:v>
                </c:pt>
                <c:pt idx="964">
                  <c:v>25.725999999999996</c:v>
                </c:pt>
                <c:pt idx="965">
                  <c:v>25.666</c:v>
                </c:pt>
                <c:pt idx="966">
                  <c:v>25.666</c:v>
                </c:pt>
                <c:pt idx="967">
                  <c:v>25.666</c:v>
                </c:pt>
                <c:pt idx="968">
                  <c:v>25.616000000000003</c:v>
                </c:pt>
                <c:pt idx="969">
                  <c:v>25.616000000000003</c:v>
                </c:pt>
                <c:pt idx="970">
                  <c:v>25.616000000000003</c:v>
                </c:pt>
                <c:pt idx="971">
                  <c:v>25.564</c:v>
                </c:pt>
                <c:pt idx="972">
                  <c:v>25.564</c:v>
                </c:pt>
                <c:pt idx="973">
                  <c:v>25.564</c:v>
                </c:pt>
                <c:pt idx="974">
                  <c:v>25.510999999999999</c:v>
                </c:pt>
                <c:pt idx="975">
                  <c:v>25.510999999999999</c:v>
                </c:pt>
                <c:pt idx="976">
                  <c:v>25.510999999999999</c:v>
                </c:pt>
                <c:pt idx="977">
                  <c:v>25.459</c:v>
                </c:pt>
                <c:pt idx="978">
                  <c:v>25.459</c:v>
                </c:pt>
                <c:pt idx="979">
                  <c:v>25.459</c:v>
                </c:pt>
                <c:pt idx="980">
                  <c:v>25.404</c:v>
                </c:pt>
                <c:pt idx="981">
                  <c:v>25.404</c:v>
                </c:pt>
                <c:pt idx="982">
                  <c:v>25.404</c:v>
                </c:pt>
                <c:pt idx="983">
                  <c:v>25.349</c:v>
                </c:pt>
                <c:pt idx="984">
                  <c:v>25.349</c:v>
                </c:pt>
                <c:pt idx="985">
                  <c:v>25.349</c:v>
                </c:pt>
                <c:pt idx="986">
                  <c:v>25.294</c:v>
                </c:pt>
                <c:pt idx="987">
                  <c:v>25.294</c:v>
                </c:pt>
                <c:pt idx="988">
                  <c:v>25.294</c:v>
                </c:pt>
                <c:pt idx="989">
                  <c:v>25.236000000000001</c:v>
                </c:pt>
                <c:pt idx="990">
                  <c:v>25.236000000000001</c:v>
                </c:pt>
                <c:pt idx="991">
                  <c:v>25.236000000000001</c:v>
                </c:pt>
                <c:pt idx="992">
                  <c:v>25.184000000000001</c:v>
                </c:pt>
                <c:pt idx="993">
                  <c:v>25.184000000000001</c:v>
                </c:pt>
                <c:pt idx="994">
                  <c:v>25.184000000000001</c:v>
                </c:pt>
                <c:pt idx="995">
                  <c:v>25.125</c:v>
                </c:pt>
                <c:pt idx="996">
                  <c:v>25.125</c:v>
                </c:pt>
                <c:pt idx="997">
                  <c:v>25.125</c:v>
                </c:pt>
                <c:pt idx="998">
                  <c:v>25.068999999999996</c:v>
                </c:pt>
                <c:pt idx="999">
                  <c:v>25.068999999999996</c:v>
                </c:pt>
                <c:pt idx="1000">
                  <c:v>25.068999999999996</c:v>
                </c:pt>
                <c:pt idx="1001">
                  <c:v>25.012</c:v>
                </c:pt>
                <c:pt idx="1002">
                  <c:v>25.012</c:v>
                </c:pt>
                <c:pt idx="1003">
                  <c:v>25.012</c:v>
                </c:pt>
                <c:pt idx="1004">
                  <c:v>24.952999999999996</c:v>
                </c:pt>
                <c:pt idx="1005">
                  <c:v>24.952999999999996</c:v>
                </c:pt>
                <c:pt idx="1006">
                  <c:v>24.952999999999996</c:v>
                </c:pt>
                <c:pt idx="1007">
                  <c:v>24.899000000000001</c:v>
                </c:pt>
                <c:pt idx="1008">
                  <c:v>24.899000000000001</c:v>
                </c:pt>
                <c:pt idx="1009">
                  <c:v>24.899000000000001</c:v>
                </c:pt>
                <c:pt idx="1010">
                  <c:v>24.850999999999999</c:v>
                </c:pt>
                <c:pt idx="1011">
                  <c:v>24.850999999999999</c:v>
                </c:pt>
                <c:pt idx="1012">
                  <c:v>24.850999999999999</c:v>
                </c:pt>
                <c:pt idx="1013">
                  <c:v>24.792000000000002</c:v>
                </c:pt>
                <c:pt idx="1014">
                  <c:v>24.792000000000002</c:v>
                </c:pt>
                <c:pt idx="1015">
                  <c:v>24.792000000000002</c:v>
                </c:pt>
                <c:pt idx="1016">
                  <c:v>24.736000000000001</c:v>
                </c:pt>
                <c:pt idx="1017">
                  <c:v>24.736000000000001</c:v>
                </c:pt>
                <c:pt idx="1018">
                  <c:v>24.736000000000001</c:v>
                </c:pt>
                <c:pt idx="1019">
                  <c:v>24.672000000000001</c:v>
                </c:pt>
                <c:pt idx="1020">
                  <c:v>24.672000000000001</c:v>
                </c:pt>
                <c:pt idx="1021">
                  <c:v>24.672000000000001</c:v>
                </c:pt>
                <c:pt idx="1022">
                  <c:v>24.617000000000004</c:v>
                </c:pt>
                <c:pt idx="1023">
                  <c:v>24.617000000000004</c:v>
                </c:pt>
                <c:pt idx="1024">
                  <c:v>24.617000000000004</c:v>
                </c:pt>
                <c:pt idx="1025">
                  <c:v>24.565999999999995</c:v>
                </c:pt>
                <c:pt idx="1026">
                  <c:v>24.565999999999995</c:v>
                </c:pt>
                <c:pt idx="1027">
                  <c:v>24.565999999999995</c:v>
                </c:pt>
                <c:pt idx="1028">
                  <c:v>24.507000000000001</c:v>
                </c:pt>
                <c:pt idx="1029">
                  <c:v>24.507000000000001</c:v>
                </c:pt>
                <c:pt idx="1030">
                  <c:v>24.507000000000001</c:v>
                </c:pt>
                <c:pt idx="1031">
                  <c:v>24.452000000000002</c:v>
                </c:pt>
                <c:pt idx="1032">
                  <c:v>24.452000000000002</c:v>
                </c:pt>
                <c:pt idx="1033">
                  <c:v>24.452000000000002</c:v>
                </c:pt>
                <c:pt idx="1034">
                  <c:v>24.398</c:v>
                </c:pt>
                <c:pt idx="1035">
                  <c:v>24.398</c:v>
                </c:pt>
                <c:pt idx="1036">
                  <c:v>24.398</c:v>
                </c:pt>
                <c:pt idx="1037">
                  <c:v>24.34</c:v>
                </c:pt>
                <c:pt idx="1038">
                  <c:v>24.34</c:v>
                </c:pt>
                <c:pt idx="1039">
                  <c:v>24.34</c:v>
                </c:pt>
                <c:pt idx="1040">
                  <c:v>24.29</c:v>
                </c:pt>
                <c:pt idx="1041">
                  <c:v>24.29</c:v>
                </c:pt>
                <c:pt idx="1042">
                  <c:v>24.29</c:v>
                </c:pt>
                <c:pt idx="1043">
                  <c:v>24.24</c:v>
                </c:pt>
                <c:pt idx="1044">
                  <c:v>24.24</c:v>
                </c:pt>
                <c:pt idx="1045">
                  <c:v>24.24</c:v>
                </c:pt>
                <c:pt idx="1046">
                  <c:v>24.19</c:v>
                </c:pt>
                <c:pt idx="1047">
                  <c:v>24.19</c:v>
                </c:pt>
                <c:pt idx="1048">
                  <c:v>24.19</c:v>
                </c:pt>
                <c:pt idx="1049">
                  <c:v>24.14</c:v>
                </c:pt>
                <c:pt idx="1050">
                  <c:v>24.14</c:v>
                </c:pt>
                <c:pt idx="1051">
                  <c:v>24.14</c:v>
                </c:pt>
                <c:pt idx="1052">
                  <c:v>24.09</c:v>
                </c:pt>
                <c:pt idx="1053">
                  <c:v>24.09</c:v>
                </c:pt>
                <c:pt idx="1054">
                  <c:v>24.09</c:v>
                </c:pt>
                <c:pt idx="1055">
                  <c:v>24.04</c:v>
                </c:pt>
                <c:pt idx="1056">
                  <c:v>24.04</c:v>
                </c:pt>
                <c:pt idx="1057">
                  <c:v>24.04</c:v>
                </c:pt>
                <c:pt idx="1058">
                  <c:v>23.99</c:v>
                </c:pt>
                <c:pt idx="1059">
                  <c:v>23.99</c:v>
                </c:pt>
                <c:pt idx="1060">
                  <c:v>23.99</c:v>
                </c:pt>
                <c:pt idx="1061">
                  <c:v>23.939999999999998</c:v>
                </c:pt>
                <c:pt idx="1062">
                  <c:v>23.939999999999998</c:v>
                </c:pt>
                <c:pt idx="1063">
                  <c:v>23.939999999999998</c:v>
                </c:pt>
                <c:pt idx="1064">
                  <c:v>23.891999999999999</c:v>
                </c:pt>
                <c:pt idx="1065">
                  <c:v>23.891999999999999</c:v>
                </c:pt>
                <c:pt idx="1066">
                  <c:v>23.891999999999999</c:v>
                </c:pt>
                <c:pt idx="1067">
                  <c:v>23.844000000000001</c:v>
                </c:pt>
                <c:pt idx="1068">
                  <c:v>23.844000000000001</c:v>
                </c:pt>
                <c:pt idx="1069">
                  <c:v>23.844000000000001</c:v>
                </c:pt>
                <c:pt idx="1070">
                  <c:v>23.79</c:v>
                </c:pt>
                <c:pt idx="1071">
                  <c:v>23.79</c:v>
                </c:pt>
                <c:pt idx="1072">
                  <c:v>23.79</c:v>
                </c:pt>
                <c:pt idx="1073">
                  <c:v>23.736000000000001</c:v>
                </c:pt>
                <c:pt idx="1074">
                  <c:v>23.736000000000001</c:v>
                </c:pt>
                <c:pt idx="1075">
                  <c:v>23.736000000000001</c:v>
                </c:pt>
                <c:pt idx="1076">
                  <c:v>23.681999999999999</c:v>
                </c:pt>
                <c:pt idx="1077">
                  <c:v>23.681999999999999</c:v>
                </c:pt>
                <c:pt idx="1078">
                  <c:v>23.681999999999999</c:v>
                </c:pt>
                <c:pt idx="1079">
                  <c:v>23.628</c:v>
                </c:pt>
                <c:pt idx="1080">
                  <c:v>23.628</c:v>
                </c:pt>
                <c:pt idx="1081">
                  <c:v>23.628</c:v>
                </c:pt>
                <c:pt idx="1082">
                  <c:v>23.574000000000005</c:v>
                </c:pt>
                <c:pt idx="1083">
                  <c:v>23.574000000000005</c:v>
                </c:pt>
                <c:pt idx="1084">
                  <c:v>23.574000000000005</c:v>
                </c:pt>
                <c:pt idx="1085">
                  <c:v>23.52</c:v>
                </c:pt>
                <c:pt idx="1086">
                  <c:v>23.52</c:v>
                </c:pt>
                <c:pt idx="1087">
                  <c:v>23.52</c:v>
                </c:pt>
                <c:pt idx="1088">
                  <c:v>23.465999999999998</c:v>
                </c:pt>
                <c:pt idx="1089">
                  <c:v>23.465999999999998</c:v>
                </c:pt>
                <c:pt idx="1090">
                  <c:v>23.465999999999998</c:v>
                </c:pt>
                <c:pt idx="1091">
                  <c:v>23.419999999999998</c:v>
                </c:pt>
                <c:pt idx="1092">
                  <c:v>23.419999999999998</c:v>
                </c:pt>
                <c:pt idx="1093">
                  <c:v>23.419999999999998</c:v>
                </c:pt>
                <c:pt idx="1094">
                  <c:v>23.373999999999999</c:v>
                </c:pt>
                <c:pt idx="1095">
                  <c:v>23.373999999999999</c:v>
                </c:pt>
                <c:pt idx="1096">
                  <c:v>23.373999999999999</c:v>
                </c:pt>
                <c:pt idx="1097">
                  <c:v>23.327999999999999</c:v>
                </c:pt>
                <c:pt idx="1098">
                  <c:v>23.327999999999999</c:v>
                </c:pt>
                <c:pt idx="1099">
                  <c:v>23.327999999999999</c:v>
                </c:pt>
                <c:pt idx="1100">
                  <c:v>23.281999999999996</c:v>
                </c:pt>
                <c:pt idx="1101">
                  <c:v>23.281999999999996</c:v>
                </c:pt>
                <c:pt idx="1102">
                  <c:v>23.281999999999996</c:v>
                </c:pt>
                <c:pt idx="1103">
                  <c:v>23.236000000000001</c:v>
                </c:pt>
                <c:pt idx="1104">
                  <c:v>23.236000000000001</c:v>
                </c:pt>
                <c:pt idx="1105">
                  <c:v>23.236000000000001</c:v>
                </c:pt>
                <c:pt idx="1106">
                  <c:v>23.16</c:v>
                </c:pt>
                <c:pt idx="1107">
                  <c:v>23.16</c:v>
                </c:pt>
                <c:pt idx="1108">
                  <c:v>23.16</c:v>
                </c:pt>
                <c:pt idx="1109">
                  <c:v>23.119000000000003</c:v>
                </c:pt>
                <c:pt idx="1110">
                  <c:v>23.119000000000003</c:v>
                </c:pt>
                <c:pt idx="1111">
                  <c:v>23.119000000000003</c:v>
                </c:pt>
                <c:pt idx="1112">
                  <c:v>23.074000000000005</c:v>
                </c:pt>
                <c:pt idx="1113">
                  <c:v>23.074000000000005</c:v>
                </c:pt>
                <c:pt idx="1114">
                  <c:v>23.074000000000005</c:v>
                </c:pt>
                <c:pt idx="1115">
                  <c:v>23.024000000000001</c:v>
                </c:pt>
                <c:pt idx="1116">
                  <c:v>23.024000000000001</c:v>
                </c:pt>
                <c:pt idx="1117">
                  <c:v>23.024000000000001</c:v>
                </c:pt>
                <c:pt idx="1118">
                  <c:v>22.971</c:v>
                </c:pt>
                <c:pt idx="1119">
                  <c:v>22.971</c:v>
                </c:pt>
                <c:pt idx="1120">
                  <c:v>22.971</c:v>
                </c:pt>
                <c:pt idx="1121">
                  <c:v>22.917000000000005</c:v>
                </c:pt>
                <c:pt idx="1122">
                  <c:v>22.917000000000005</c:v>
                </c:pt>
                <c:pt idx="1123">
                  <c:v>22.917000000000005</c:v>
                </c:pt>
                <c:pt idx="1124">
                  <c:v>22.863</c:v>
                </c:pt>
                <c:pt idx="1125">
                  <c:v>22.863</c:v>
                </c:pt>
                <c:pt idx="1126">
                  <c:v>22.863</c:v>
                </c:pt>
                <c:pt idx="1127">
                  <c:v>22.809000000000001</c:v>
                </c:pt>
                <c:pt idx="1128">
                  <c:v>22.809000000000001</c:v>
                </c:pt>
                <c:pt idx="1129">
                  <c:v>22.809000000000001</c:v>
                </c:pt>
                <c:pt idx="1130">
                  <c:v>22.754999999999999</c:v>
                </c:pt>
                <c:pt idx="1131">
                  <c:v>22.754999999999999</c:v>
                </c:pt>
                <c:pt idx="1132">
                  <c:v>22.754999999999999</c:v>
                </c:pt>
                <c:pt idx="1133">
                  <c:v>22.701000000000001</c:v>
                </c:pt>
                <c:pt idx="1134">
                  <c:v>22.701000000000001</c:v>
                </c:pt>
                <c:pt idx="1135">
                  <c:v>22.701000000000001</c:v>
                </c:pt>
                <c:pt idx="1136">
                  <c:v>22.649000000000001</c:v>
                </c:pt>
                <c:pt idx="1137">
                  <c:v>22.649000000000001</c:v>
                </c:pt>
                <c:pt idx="1138">
                  <c:v>22.649000000000001</c:v>
                </c:pt>
                <c:pt idx="1139">
                  <c:v>22.596</c:v>
                </c:pt>
                <c:pt idx="1140">
                  <c:v>22.596</c:v>
                </c:pt>
                <c:pt idx="1141">
                  <c:v>22.596</c:v>
                </c:pt>
                <c:pt idx="1142">
                  <c:v>22.545999999999996</c:v>
                </c:pt>
                <c:pt idx="1143">
                  <c:v>22.545999999999996</c:v>
                </c:pt>
                <c:pt idx="1144">
                  <c:v>22.545999999999996</c:v>
                </c:pt>
                <c:pt idx="1145">
                  <c:v>22.49</c:v>
                </c:pt>
                <c:pt idx="1146">
                  <c:v>22.49</c:v>
                </c:pt>
                <c:pt idx="1147">
                  <c:v>22.49</c:v>
                </c:pt>
                <c:pt idx="1148">
                  <c:v>22.434000000000001</c:v>
                </c:pt>
                <c:pt idx="1149">
                  <c:v>22.434000000000001</c:v>
                </c:pt>
                <c:pt idx="1150">
                  <c:v>22.434000000000001</c:v>
                </c:pt>
                <c:pt idx="1151">
                  <c:v>22.379000000000001</c:v>
                </c:pt>
                <c:pt idx="1152">
                  <c:v>22.379000000000001</c:v>
                </c:pt>
                <c:pt idx="1153">
                  <c:v>22.379000000000001</c:v>
                </c:pt>
                <c:pt idx="1154">
                  <c:v>22.330000000000002</c:v>
                </c:pt>
                <c:pt idx="1155">
                  <c:v>22.330000000000002</c:v>
                </c:pt>
                <c:pt idx="1156">
                  <c:v>22.330000000000002</c:v>
                </c:pt>
                <c:pt idx="1157">
                  <c:v>22.27</c:v>
                </c:pt>
                <c:pt idx="1158">
                  <c:v>22.27</c:v>
                </c:pt>
                <c:pt idx="1159">
                  <c:v>22.27</c:v>
                </c:pt>
                <c:pt idx="1160">
                  <c:v>22.212</c:v>
                </c:pt>
                <c:pt idx="1161">
                  <c:v>22.212</c:v>
                </c:pt>
                <c:pt idx="1162">
                  <c:v>22.212</c:v>
                </c:pt>
                <c:pt idx="1163">
                  <c:v>22.16</c:v>
                </c:pt>
                <c:pt idx="1164">
                  <c:v>22.16</c:v>
                </c:pt>
                <c:pt idx="1165">
                  <c:v>22.16</c:v>
                </c:pt>
                <c:pt idx="1166">
                  <c:v>22.103999999999999</c:v>
                </c:pt>
                <c:pt idx="1167">
                  <c:v>22.103999999999999</c:v>
                </c:pt>
                <c:pt idx="1168">
                  <c:v>22.103999999999999</c:v>
                </c:pt>
                <c:pt idx="1169">
                  <c:v>22.053999999999995</c:v>
                </c:pt>
                <c:pt idx="1170">
                  <c:v>22.053999999999995</c:v>
                </c:pt>
                <c:pt idx="1171">
                  <c:v>22.053999999999995</c:v>
                </c:pt>
                <c:pt idx="1172">
                  <c:v>22.004000000000001</c:v>
                </c:pt>
                <c:pt idx="1173">
                  <c:v>22.004000000000001</c:v>
                </c:pt>
                <c:pt idx="1174">
                  <c:v>22.004000000000001</c:v>
                </c:pt>
                <c:pt idx="1175">
                  <c:v>21.954000000000001</c:v>
                </c:pt>
                <c:pt idx="1176">
                  <c:v>21.954000000000001</c:v>
                </c:pt>
                <c:pt idx="1177">
                  <c:v>21.954000000000001</c:v>
                </c:pt>
                <c:pt idx="1178">
                  <c:v>21.904</c:v>
                </c:pt>
                <c:pt idx="1179">
                  <c:v>21.904</c:v>
                </c:pt>
                <c:pt idx="1180">
                  <c:v>21.904</c:v>
                </c:pt>
                <c:pt idx="1181">
                  <c:v>21.853999999999999</c:v>
                </c:pt>
                <c:pt idx="1182">
                  <c:v>21.853999999999999</c:v>
                </c:pt>
                <c:pt idx="1183">
                  <c:v>21.853999999999999</c:v>
                </c:pt>
                <c:pt idx="1184">
                  <c:v>21.803999999999995</c:v>
                </c:pt>
                <c:pt idx="1185">
                  <c:v>21.803999999999995</c:v>
                </c:pt>
                <c:pt idx="1186">
                  <c:v>21.803999999999995</c:v>
                </c:pt>
                <c:pt idx="1187">
                  <c:v>21.754000000000001</c:v>
                </c:pt>
                <c:pt idx="1188">
                  <c:v>21.754000000000001</c:v>
                </c:pt>
                <c:pt idx="1189">
                  <c:v>21.754000000000001</c:v>
                </c:pt>
                <c:pt idx="1190">
                  <c:v>21.704000000000001</c:v>
                </c:pt>
                <c:pt idx="1191">
                  <c:v>21.704000000000001</c:v>
                </c:pt>
                <c:pt idx="1192">
                  <c:v>21.704000000000001</c:v>
                </c:pt>
                <c:pt idx="1193">
                  <c:v>21.655999999999999</c:v>
                </c:pt>
                <c:pt idx="1194">
                  <c:v>21.655999999999999</c:v>
                </c:pt>
                <c:pt idx="1195">
                  <c:v>21.655999999999999</c:v>
                </c:pt>
                <c:pt idx="1196">
                  <c:v>21.606000000000005</c:v>
                </c:pt>
                <c:pt idx="1197">
                  <c:v>21.606000000000005</c:v>
                </c:pt>
                <c:pt idx="1198">
                  <c:v>21.606000000000005</c:v>
                </c:pt>
                <c:pt idx="1199">
                  <c:v>21.556000000000001</c:v>
                </c:pt>
                <c:pt idx="1200">
                  <c:v>21.556000000000001</c:v>
                </c:pt>
                <c:pt idx="1201">
                  <c:v>21.556000000000001</c:v>
                </c:pt>
                <c:pt idx="1202">
                  <c:v>21.506</c:v>
                </c:pt>
                <c:pt idx="1203">
                  <c:v>21.506</c:v>
                </c:pt>
                <c:pt idx="1204">
                  <c:v>21.506</c:v>
                </c:pt>
                <c:pt idx="1205">
                  <c:v>21.456</c:v>
                </c:pt>
                <c:pt idx="1206">
                  <c:v>21.456</c:v>
                </c:pt>
                <c:pt idx="1207">
                  <c:v>21.456</c:v>
                </c:pt>
                <c:pt idx="1208">
                  <c:v>21.405999999999995</c:v>
                </c:pt>
                <c:pt idx="1209">
                  <c:v>21.405999999999995</c:v>
                </c:pt>
                <c:pt idx="1210">
                  <c:v>21.405999999999995</c:v>
                </c:pt>
                <c:pt idx="1211">
                  <c:v>21.356000000000005</c:v>
                </c:pt>
                <c:pt idx="1212">
                  <c:v>21.356000000000005</c:v>
                </c:pt>
                <c:pt idx="1213">
                  <c:v>21.356000000000005</c:v>
                </c:pt>
                <c:pt idx="1214">
                  <c:v>21.306000000000001</c:v>
                </c:pt>
                <c:pt idx="1215">
                  <c:v>21.306000000000001</c:v>
                </c:pt>
                <c:pt idx="1216">
                  <c:v>21.306000000000001</c:v>
                </c:pt>
                <c:pt idx="1217">
                  <c:v>21.256</c:v>
                </c:pt>
                <c:pt idx="1218">
                  <c:v>21.256</c:v>
                </c:pt>
                <c:pt idx="1219">
                  <c:v>21.256</c:v>
                </c:pt>
                <c:pt idx="1220">
                  <c:v>21.202999999999996</c:v>
                </c:pt>
                <c:pt idx="1221">
                  <c:v>21.202999999999996</c:v>
                </c:pt>
                <c:pt idx="1222">
                  <c:v>21.202999999999996</c:v>
                </c:pt>
                <c:pt idx="1223">
                  <c:v>21.148</c:v>
                </c:pt>
                <c:pt idx="1224">
                  <c:v>21.148</c:v>
                </c:pt>
                <c:pt idx="1225">
                  <c:v>21.148</c:v>
                </c:pt>
                <c:pt idx="1226">
                  <c:v>21.096</c:v>
                </c:pt>
                <c:pt idx="1227">
                  <c:v>21.096</c:v>
                </c:pt>
                <c:pt idx="1228">
                  <c:v>21.096</c:v>
                </c:pt>
                <c:pt idx="1229">
                  <c:v>21.045999999999996</c:v>
                </c:pt>
                <c:pt idx="1230">
                  <c:v>21.045999999999996</c:v>
                </c:pt>
                <c:pt idx="1231">
                  <c:v>21.045999999999996</c:v>
                </c:pt>
                <c:pt idx="1232">
                  <c:v>20.991999999999997</c:v>
                </c:pt>
                <c:pt idx="1233">
                  <c:v>20.991999999999997</c:v>
                </c:pt>
                <c:pt idx="1234">
                  <c:v>20.991999999999997</c:v>
                </c:pt>
                <c:pt idx="1235">
                  <c:v>20.939999999999998</c:v>
                </c:pt>
                <c:pt idx="1236">
                  <c:v>20.939999999999998</c:v>
                </c:pt>
                <c:pt idx="1237">
                  <c:v>20.939999999999998</c:v>
                </c:pt>
                <c:pt idx="1238">
                  <c:v>20.888000000000002</c:v>
                </c:pt>
                <c:pt idx="1239">
                  <c:v>20.888000000000002</c:v>
                </c:pt>
                <c:pt idx="1240">
                  <c:v>20.888000000000002</c:v>
                </c:pt>
                <c:pt idx="1241">
                  <c:v>20.856000000000005</c:v>
                </c:pt>
                <c:pt idx="1242">
                  <c:v>20.856000000000005</c:v>
                </c:pt>
                <c:pt idx="1243">
                  <c:v>20.856000000000005</c:v>
                </c:pt>
                <c:pt idx="1244">
                  <c:v>20.805</c:v>
                </c:pt>
                <c:pt idx="1245">
                  <c:v>20.805</c:v>
                </c:pt>
                <c:pt idx="1246">
                  <c:v>20.805</c:v>
                </c:pt>
                <c:pt idx="1247">
                  <c:v>20.764999999999997</c:v>
                </c:pt>
                <c:pt idx="1248">
                  <c:v>20.764999999999997</c:v>
                </c:pt>
                <c:pt idx="1249">
                  <c:v>20.764999999999997</c:v>
                </c:pt>
                <c:pt idx="1250">
                  <c:v>20.7</c:v>
                </c:pt>
                <c:pt idx="1251">
                  <c:v>20.7</c:v>
                </c:pt>
                <c:pt idx="1252">
                  <c:v>20.7</c:v>
                </c:pt>
                <c:pt idx="1253">
                  <c:v>20.645</c:v>
                </c:pt>
                <c:pt idx="1254">
                  <c:v>20.645</c:v>
                </c:pt>
                <c:pt idx="1255">
                  <c:v>20.645</c:v>
                </c:pt>
                <c:pt idx="1256">
                  <c:v>20.597000000000001</c:v>
                </c:pt>
                <c:pt idx="1257">
                  <c:v>20.597000000000001</c:v>
                </c:pt>
                <c:pt idx="1258">
                  <c:v>20.597000000000001</c:v>
                </c:pt>
                <c:pt idx="1259">
                  <c:v>20.544</c:v>
                </c:pt>
                <c:pt idx="1260">
                  <c:v>20.544</c:v>
                </c:pt>
                <c:pt idx="1261">
                  <c:v>20.544</c:v>
                </c:pt>
                <c:pt idx="1262">
                  <c:v>20.488999999999997</c:v>
                </c:pt>
                <c:pt idx="1263">
                  <c:v>20.488999999999997</c:v>
                </c:pt>
                <c:pt idx="1264">
                  <c:v>20.488999999999997</c:v>
                </c:pt>
                <c:pt idx="1265">
                  <c:v>20.434999999999999</c:v>
                </c:pt>
                <c:pt idx="1266">
                  <c:v>20.434999999999999</c:v>
                </c:pt>
                <c:pt idx="1267">
                  <c:v>20.434999999999999</c:v>
                </c:pt>
                <c:pt idx="1268">
                  <c:v>20.379000000000001</c:v>
                </c:pt>
                <c:pt idx="1269">
                  <c:v>20.379000000000001</c:v>
                </c:pt>
                <c:pt idx="1270">
                  <c:v>20.379000000000001</c:v>
                </c:pt>
                <c:pt idx="1271">
                  <c:v>20.324999999999999</c:v>
                </c:pt>
                <c:pt idx="1272">
                  <c:v>20.324999999999999</c:v>
                </c:pt>
                <c:pt idx="1273">
                  <c:v>20.324999999999999</c:v>
                </c:pt>
                <c:pt idx="1274">
                  <c:v>20.271999999999995</c:v>
                </c:pt>
                <c:pt idx="1275">
                  <c:v>20.271999999999995</c:v>
                </c:pt>
                <c:pt idx="1276">
                  <c:v>20.271999999999995</c:v>
                </c:pt>
                <c:pt idx="1277">
                  <c:v>20.216000000000001</c:v>
                </c:pt>
                <c:pt idx="1278">
                  <c:v>20.216000000000001</c:v>
                </c:pt>
                <c:pt idx="1279">
                  <c:v>20.216000000000001</c:v>
                </c:pt>
                <c:pt idx="1280">
                  <c:v>20.164000000000001</c:v>
                </c:pt>
                <c:pt idx="1281">
                  <c:v>20.164000000000001</c:v>
                </c:pt>
                <c:pt idx="1282">
                  <c:v>20.164000000000001</c:v>
                </c:pt>
                <c:pt idx="1283">
                  <c:v>20.110000000000003</c:v>
                </c:pt>
                <c:pt idx="1284">
                  <c:v>20.110000000000003</c:v>
                </c:pt>
                <c:pt idx="1285">
                  <c:v>20.110000000000003</c:v>
                </c:pt>
                <c:pt idx="1286">
                  <c:v>20.055</c:v>
                </c:pt>
                <c:pt idx="1287">
                  <c:v>20.055</c:v>
                </c:pt>
                <c:pt idx="1288">
                  <c:v>20.055</c:v>
                </c:pt>
                <c:pt idx="1289">
                  <c:v>20.001999999999999</c:v>
                </c:pt>
                <c:pt idx="1290">
                  <c:v>20.001999999999999</c:v>
                </c:pt>
                <c:pt idx="1291">
                  <c:v>20.001999999999999</c:v>
                </c:pt>
                <c:pt idx="1292">
                  <c:v>19.957999999999995</c:v>
                </c:pt>
                <c:pt idx="1293">
                  <c:v>19.957999999999995</c:v>
                </c:pt>
                <c:pt idx="1294">
                  <c:v>19.957999999999995</c:v>
                </c:pt>
                <c:pt idx="1295">
                  <c:v>19.904</c:v>
                </c:pt>
                <c:pt idx="1296">
                  <c:v>19.904</c:v>
                </c:pt>
                <c:pt idx="1297">
                  <c:v>19.904</c:v>
                </c:pt>
                <c:pt idx="1298">
                  <c:v>19.850000000000001</c:v>
                </c:pt>
                <c:pt idx="1299">
                  <c:v>19.850000000000001</c:v>
                </c:pt>
                <c:pt idx="1300">
                  <c:v>19.850000000000001</c:v>
                </c:pt>
                <c:pt idx="1301">
                  <c:v>19.812000000000001</c:v>
                </c:pt>
                <c:pt idx="1302">
                  <c:v>19.812000000000001</c:v>
                </c:pt>
                <c:pt idx="1303">
                  <c:v>19.812000000000001</c:v>
                </c:pt>
                <c:pt idx="1304">
                  <c:v>19.742999999999995</c:v>
                </c:pt>
                <c:pt idx="1305">
                  <c:v>19.742999999999995</c:v>
                </c:pt>
                <c:pt idx="1306">
                  <c:v>19.742999999999995</c:v>
                </c:pt>
                <c:pt idx="1307">
                  <c:v>19.7</c:v>
                </c:pt>
                <c:pt idx="1308">
                  <c:v>19.7</c:v>
                </c:pt>
                <c:pt idx="1309">
                  <c:v>19.7</c:v>
                </c:pt>
                <c:pt idx="1310">
                  <c:v>19.677000000000003</c:v>
                </c:pt>
                <c:pt idx="1311">
                  <c:v>19.677000000000003</c:v>
                </c:pt>
                <c:pt idx="1312">
                  <c:v>19.677000000000003</c:v>
                </c:pt>
                <c:pt idx="1313">
                  <c:v>19.620999999999999</c:v>
                </c:pt>
                <c:pt idx="1314">
                  <c:v>19.620999999999999</c:v>
                </c:pt>
                <c:pt idx="1315">
                  <c:v>19.620999999999999</c:v>
                </c:pt>
                <c:pt idx="1316">
                  <c:v>19.567999999999998</c:v>
                </c:pt>
                <c:pt idx="1317">
                  <c:v>19.567999999999998</c:v>
                </c:pt>
                <c:pt idx="1318">
                  <c:v>19.567999999999998</c:v>
                </c:pt>
                <c:pt idx="1319">
                  <c:v>19.518000000000001</c:v>
                </c:pt>
                <c:pt idx="1320">
                  <c:v>19.518000000000001</c:v>
                </c:pt>
                <c:pt idx="1321">
                  <c:v>19.518000000000001</c:v>
                </c:pt>
                <c:pt idx="1322">
                  <c:v>19.427999999999997</c:v>
                </c:pt>
                <c:pt idx="1323">
                  <c:v>19.427999999999997</c:v>
                </c:pt>
                <c:pt idx="1324">
                  <c:v>19.427999999999997</c:v>
                </c:pt>
                <c:pt idx="1325">
                  <c:v>19.375</c:v>
                </c:pt>
                <c:pt idx="1326">
                  <c:v>19.375</c:v>
                </c:pt>
                <c:pt idx="1327">
                  <c:v>19.375</c:v>
                </c:pt>
                <c:pt idx="1328">
                  <c:v>19.324000000000005</c:v>
                </c:pt>
                <c:pt idx="1329">
                  <c:v>19.324000000000005</c:v>
                </c:pt>
                <c:pt idx="1330">
                  <c:v>19.324000000000005</c:v>
                </c:pt>
                <c:pt idx="1331">
                  <c:v>19.27</c:v>
                </c:pt>
                <c:pt idx="1332">
                  <c:v>19.27</c:v>
                </c:pt>
                <c:pt idx="1333">
                  <c:v>19.27</c:v>
                </c:pt>
                <c:pt idx="1334">
                  <c:v>19.22</c:v>
                </c:pt>
                <c:pt idx="1335">
                  <c:v>19.22</c:v>
                </c:pt>
                <c:pt idx="1336">
                  <c:v>19.22</c:v>
                </c:pt>
                <c:pt idx="1337">
                  <c:v>19.195</c:v>
                </c:pt>
                <c:pt idx="1338">
                  <c:v>19.195</c:v>
                </c:pt>
                <c:pt idx="1339">
                  <c:v>19.195</c:v>
                </c:pt>
                <c:pt idx="1340">
                  <c:v>19.14</c:v>
                </c:pt>
                <c:pt idx="1341">
                  <c:v>19.14</c:v>
                </c:pt>
                <c:pt idx="1342">
                  <c:v>19.14</c:v>
                </c:pt>
                <c:pt idx="1343">
                  <c:v>19.079999999999995</c:v>
                </c:pt>
                <c:pt idx="1344">
                  <c:v>19.079999999999995</c:v>
                </c:pt>
                <c:pt idx="1345">
                  <c:v>19.079999999999995</c:v>
                </c:pt>
                <c:pt idx="1346">
                  <c:v>19.02</c:v>
                </c:pt>
                <c:pt idx="1347">
                  <c:v>19.02</c:v>
                </c:pt>
                <c:pt idx="1348">
                  <c:v>19.02</c:v>
                </c:pt>
                <c:pt idx="1349">
                  <c:v>18.962999999999997</c:v>
                </c:pt>
                <c:pt idx="1350">
                  <c:v>18.962999999999997</c:v>
                </c:pt>
                <c:pt idx="1351">
                  <c:v>18.962999999999997</c:v>
                </c:pt>
                <c:pt idx="1352">
                  <c:v>18.913</c:v>
                </c:pt>
                <c:pt idx="1353">
                  <c:v>18.913</c:v>
                </c:pt>
                <c:pt idx="1354">
                  <c:v>18.913</c:v>
                </c:pt>
                <c:pt idx="1355">
                  <c:v>18.86</c:v>
                </c:pt>
                <c:pt idx="1356">
                  <c:v>18.86</c:v>
                </c:pt>
                <c:pt idx="1357">
                  <c:v>18.86</c:v>
                </c:pt>
                <c:pt idx="1358">
                  <c:v>18.809000000000001</c:v>
                </c:pt>
                <c:pt idx="1359">
                  <c:v>18.809000000000001</c:v>
                </c:pt>
                <c:pt idx="1360">
                  <c:v>18.809000000000001</c:v>
                </c:pt>
                <c:pt idx="1361">
                  <c:v>18.754000000000001</c:v>
                </c:pt>
                <c:pt idx="1362">
                  <c:v>18.754000000000001</c:v>
                </c:pt>
                <c:pt idx="1363">
                  <c:v>18.754000000000001</c:v>
                </c:pt>
                <c:pt idx="1364">
                  <c:v>18.701000000000001</c:v>
                </c:pt>
                <c:pt idx="1365">
                  <c:v>18.701000000000001</c:v>
                </c:pt>
                <c:pt idx="1366">
                  <c:v>18.701000000000001</c:v>
                </c:pt>
                <c:pt idx="1367">
                  <c:v>18.651000000000003</c:v>
                </c:pt>
                <c:pt idx="1368">
                  <c:v>18.651000000000003</c:v>
                </c:pt>
                <c:pt idx="1369">
                  <c:v>18.651000000000003</c:v>
                </c:pt>
                <c:pt idx="1370">
                  <c:v>18.596</c:v>
                </c:pt>
                <c:pt idx="1371">
                  <c:v>18.596</c:v>
                </c:pt>
                <c:pt idx="1372">
                  <c:v>18.596</c:v>
                </c:pt>
                <c:pt idx="1373">
                  <c:v>18.550999999999995</c:v>
                </c:pt>
                <c:pt idx="1374">
                  <c:v>18.550999999999995</c:v>
                </c:pt>
                <c:pt idx="1375">
                  <c:v>18.550999999999995</c:v>
                </c:pt>
                <c:pt idx="1376">
                  <c:v>18.5</c:v>
                </c:pt>
                <c:pt idx="1377">
                  <c:v>18.5</c:v>
                </c:pt>
                <c:pt idx="1378">
                  <c:v>18.5</c:v>
                </c:pt>
                <c:pt idx="1379">
                  <c:v>18.45</c:v>
                </c:pt>
                <c:pt idx="1380">
                  <c:v>18.45</c:v>
                </c:pt>
                <c:pt idx="1381">
                  <c:v>18.45</c:v>
                </c:pt>
                <c:pt idx="1382">
                  <c:v>18.399999999999999</c:v>
                </c:pt>
                <c:pt idx="1383">
                  <c:v>18.399999999999999</c:v>
                </c:pt>
                <c:pt idx="1384">
                  <c:v>18.399999999999999</c:v>
                </c:pt>
                <c:pt idx="1385">
                  <c:v>18.350000000000001</c:v>
                </c:pt>
                <c:pt idx="1386">
                  <c:v>18.350000000000001</c:v>
                </c:pt>
                <c:pt idx="1387">
                  <c:v>18.350000000000001</c:v>
                </c:pt>
                <c:pt idx="1388">
                  <c:v>18.3</c:v>
                </c:pt>
                <c:pt idx="1389">
                  <c:v>18.3</c:v>
                </c:pt>
                <c:pt idx="1390">
                  <c:v>18.3</c:v>
                </c:pt>
                <c:pt idx="1391">
                  <c:v>18.25</c:v>
                </c:pt>
                <c:pt idx="1392">
                  <c:v>18.25</c:v>
                </c:pt>
                <c:pt idx="1393">
                  <c:v>18.25</c:v>
                </c:pt>
                <c:pt idx="1394">
                  <c:v>18.2</c:v>
                </c:pt>
                <c:pt idx="1395">
                  <c:v>18.2</c:v>
                </c:pt>
                <c:pt idx="1396">
                  <c:v>18.2</c:v>
                </c:pt>
                <c:pt idx="1397">
                  <c:v>18.149999999999999</c:v>
                </c:pt>
                <c:pt idx="1398">
                  <c:v>18.149999999999999</c:v>
                </c:pt>
                <c:pt idx="1399">
                  <c:v>18.149999999999999</c:v>
                </c:pt>
                <c:pt idx="1400">
                  <c:v>18.100000000000001</c:v>
                </c:pt>
                <c:pt idx="1401">
                  <c:v>18.100000000000001</c:v>
                </c:pt>
                <c:pt idx="1402">
                  <c:v>18.100000000000001</c:v>
                </c:pt>
                <c:pt idx="1403">
                  <c:v>18.05</c:v>
                </c:pt>
                <c:pt idx="1404">
                  <c:v>18.05</c:v>
                </c:pt>
                <c:pt idx="1405">
                  <c:v>18.05</c:v>
                </c:pt>
                <c:pt idx="1406">
                  <c:v>18</c:v>
                </c:pt>
                <c:pt idx="1407">
                  <c:v>18</c:v>
                </c:pt>
                <c:pt idx="1408">
                  <c:v>18</c:v>
                </c:pt>
                <c:pt idx="1409">
                  <c:v>17.95</c:v>
                </c:pt>
                <c:pt idx="1410">
                  <c:v>17.95</c:v>
                </c:pt>
                <c:pt idx="1411">
                  <c:v>17.95</c:v>
                </c:pt>
                <c:pt idx="1412">
                  <c:v>17.899999999999999</c:v>
                </c:pt>
                <c:pt idx="1413">
                  <c:v>17.899999999999999</c:v>
                </c:pt>
                <c:pt idx="1414">
                  <c:v>17.899999999999999</c:v>
                </c:pt>
                <c:pt idx="1415">
                  <c:v>17.850000000000001</c:v>
                </c:pt>
                <c:pt idx="1416">
                  <c:v>17.850000000000001</c:v>
                </c:pt>
                <c:pt idx="1417">
                  <c:v>17.850000000000001</c:v>
                </c:pt>
                <c:pt idx="1418">
                  <c:v>17.8</c:v>
                </c:pt>
                <c:pt idx="1419">
                  <c:v>17.8</c:v>
                </c:pt>
                <c:pt idx="1420">
                  <c:v>17.8</c:v>
                </c:pt>
                <c:pt idx="1421">
                  <c:v>17.75</c:v>
                </c:pt>
                <c:pt idx="1422">
                  <c:v>17.75</c:v>
                </c:pt>
                <c:pt idx="1423">
                  <c:v>17.75</c:v>
                </c:pt>
                <c:pt idx="1424">
                  <c:v>17.7</c:v>
                </c:pt>
                <c:pt idx="1425">
                  <c:v>17.7</c:v>
                </c:pt>
                <c:pt idx="1426">
                  <c:v>17.7</c:v>
                </c:pt>
                <c:pt idx="1427">
                  <c:v>17.64</c:v>
                </c:pt>
                <c:pt idx="1428">
                  <c:v>17.64</c:v>
                </c:pt>
                <c:pt idx="1429">
                  <c:v>17.64</c:v>
                </c:pt>
                <c:pt idx="1430">
                  <c:v>17.579999999999995</c:v>
                </c:pt>
                <c:pt idx="1431">
                  <c:v>17.579999999999995</c:v>
                </c:pt>
                <c:pt idx="1432">
                  <c:v>17.579999999999995</c:v>
                </c:pt>
                <c:pt idx="1433">
                  <c:v>17.52</c:v>
                </c:pt>
                <c:pt idx="1434">
                  <c:v>17.52</c:v>
                </c:pt>
                <c:pt idx="1435">
                  <c:v>17.52</c:v>
                </c:pt>
                <c:pt idx="1436">
                  <c:v>17.459999999999997</c:v>
                </c:pt>
                <c:pt idx="1437">
                  <c:v>17.459999999999997</c:v>
                </c:pt>
                <c:pt idx="1438">
                  <c:v>17.459999999999997</c:v>
                </c:pt>
                <c:pt idx="1439">
                  <c:v>17.41</c:v>
                </c:pt>
                <c:pt idx="1440">
                  <c:v>17.41</c:v>
                </c:pt>
                <c:pt idx="1441">
                  <c:v>17.41</c:v>
                </c:pt>
                <c:pt idx="1442">
                  <c:v>17.36</c:v>
                </c:pt>
                <c:pt idx="1443">
                  <c:v>17.36</c:v>
                </c:pt>
                <c:pt idx="1444">
                  <c:v>17.36</c:v>
                </c:pt>
                <c:pt idx="1445">
                  <c:v>17.309999999999999</c:v>
                </c:pt>
                <c:pt idx="1446">
                  <c:v>17.309999999999999</c:v>
                </c:pt>
                <c:pt idx="1447">
                  <c:v>17.309999999999999</c:v>
                </c:pt>
                <c:pt idx="1448">
                  <c:v>17.260000000000002</c:v>
                </c:pt>
                <c:pt idx="1449">
                  <c:v>17.260000000000002</c:v>
                </c:pt>
                <c:pt idx="1450">
                  <c:v>17.260000000000002</c:v>
                </c:pt>
                <c:pt idx="1451">
                  <c:v>17.21</c:v>
                </c:pt>
                <c:pt idx="1452">
                  <c:v>17.21</c:v>
                </c:pt>
                <c:pt idx="1453">
                  <c:v>17.21</c:v>
                </c:pt>
                <c:pt idx="1454">
                  <c:v>17.16</c:v>
                </c:pt>
                <c:pt idx="1455">
                  <c:v>17.16</c:v>
                </c:pt>
                <c:pt idx="1456">
                  <c:v>17.16</c:v>
                </c:pt>
                <c:pt idx="1457">
                  <c:v>17.110000000000003</c:v>
                </c:pt>
                <c:pt idx="1458">
                  <c:v>17.110000000000003</c:v>
                </c:pt>
                <c:pt idx="1459">
                  <c:v>17.110000000000003</c:v>
                </c:pt>
                <c:pt idx="1460">
                  <c:v>17.059999999999999</c:v>
                </c:pt>
                <c:pt idx="1461">
                  <c:v>17.059999999999999</c:v>
                </c:pt>
                <c:pt idx="1462">
                  <c:v>17.059999999999999</c:v>
                </c:pt>
                <c:pt idx="1463">
                  <c:v>17.010000000000005</c:v>
                </c:pt>
                <c:pt idx="1464">
                  <c:v>17.010000000000005</c:v>
                </c:pt>
                <c:pt idx="1465">
                  <c:v>17.010000000000005</c:v>
                </c:pt>
                <c:pt idx="1466">
                  <c:v>16.959999999999997</c:v>
                </c:pt>
                <c:pt idx="1467">
                  <c:v>16.959999999999997</c:v>
                </c:pt>
                <c:pt idx="1468">
                  <c:v>16.959999999999997</c:v>
                </c:pt>
                <c:pt idx="1469">
                  <c:v>16.904</c:v>
                </c:pt>
                <c:pt idx="1470">
                  <c:v>16.904</c:v>
                </c:pt>
                <c:pt idx="1471">
                  <c:v>16.904</c:v>
                </c:pt>
                <c:pt idx="1472">
                  <c:v>16.86</c:v>
                </c:pt>
                <c:pt idx="1473">
                  <c:v>16.86</c:v>
                </c:pt>
                <c:pt idx="1474">
                  <c:v>16.86</c:v>
                </c:pt>
                <c:pt idx="1475">
                  <c:v>16.809999999999999</c:v>
                </c:pt>
                <c:pt idx="1476">
                  <c:v>16.809999999999999</c:v>
                </c:pt>
                <c:pt idx="1477">
                  <c:v>16.809999999999999</c:v>
                </c:pt>
                <c:pt idx="1478">
                  <c:v>16.760000000000002</c:v>
                </c:pt>
                <c:pt idx="1479">
                  <c:v>16.760000000000002</c:v>
                </c:pt>
                <c:pt idx="1480">
                  <c:v>16.760000000000002</c:v>
                </c:pt>
                <c:pt idx="1481">
                  <c:v>16.71</c:v>
                </c:pt>
                <c:pt idx="1482">
                  <c:v>16.71</c:v>
                </c:pt>
                <c:pt idx="1483">
                  <c:v>16.71</c:v>
                </c:pt>
                <c:pt idx="1484">
                  <c:v>16.66</c:v>
                </c:pt>
                <c:pt idx="1485">
                  <c:v>16.66</c:v>
                </c:pt>
                <c:pt idx="1486">
                  <c:v>16.66</c:v>
                </c:pt>
                <c:pt idx="1487">
                  <c:v>16.610000000000003</c:v>
                </c:pt>
                <c:pt idx="1488">
                  <c:v>16.610000000000003</c:v>
                </c:pt>
                <c:pt idx="1489">
                  <c:v>16.610000000000003</c:v>
                </c:pt>
                <c:pt idx="1490">
                  <c:v>16.559999999999999</c:v>
                </c:pt>
                <c:pt idx="1491">
                  <c:v>16.559999999999999</c:v>
                </c:pt>
                <c:pt idx="1492">
                  <c:v>16.559999999999999</c:v>
                </c:pt>
                <c:pt idx="1493">
                  <c:v>16.510000000000005</c:v>
                </c:pt>
                <c:pt idx="1494">
                  <c:v>16.510000000000005</c:v>
                </c:pt>
                <c:pt idx="1495">
                  <c:v>16.510000000000005</c:v>
                </c:pt>
                <c:pt idx="1496">
                  <c:v>16.457000000000001</c:v>
                </c:pt>
                <c:pt idx="1497">
                  <c:v>16.457000000000001</c:v>
                </c:pt>
                <c:pt idx="1498">
                  <c:v>16.457000000000001</c:v>
                </c:pt>
                <c:pt idx="1499">
                  <c:v>16.404</c:v>
                </c:pt>
                <c:pt idx="1500">
                  <c:v>16.404</c:v>
                </c:pt>
                <c:pt idx="1501">
                  <c:v>16.404</c:v>
                </c:pt>
                <c:pt idx="1502">
                  <c:v>16.350999999999999</c:v>
                </c:pt>
                <c:pt idx="1503">
                  <c:v>16.350999999999999</c:v>
                </c:pt>
                <c:pt idx="1504">
                  <c:v>16.350999999999999</c:v>
                </c:pt>
                <c:pt idx="1505">
                  <c:v>16.297999999999995</c:v>
                </c:pt>
                <c:pt idx="1506">
                  <c:v>16.297999999999995</c:v>
                </c:pt>
                <c:pt idx="1507">
                  <c:v>16.297999999999995</c:v>
                </c:pt>
                <c:pt idx="1508">
                  <c:v>16.244999999999997</c:v>
                </c:pt>
                <c:pt idx="1509">
                  <c:v>16.244999999999997</c:v>
                </c:pt>
                <c:pt idx="1510">
                  <c:v>16.244999999999997</c:v>
                </c:pt>
                <c:pt idx="1511">
                  <c:v>16.178999999999995</c:v>
                </c:pt>
                <c:pt idx="1512">
                  <c:v>16.178999999999995</c:v>
                </c:pt>
                <c:pt idx="1513">
                  <c:v>16.178999999999995</c:v>
                </c:pt>
                <c:pt idx="1514">
                  <c:v>16.113000000000003</c:v>
                </c:pt>
                <c:pt idx="1515">
                  <c:v>16.113000000000003</c:v>
                </c:pt>
                <c:pt idx="1516">
                  <c:v>16.113000000000003</c:v>
                </c:pt>
                <c:pt idx="1517">
                  <c:v>16.053000000000001</c:v>
                </c:pt>
                <c:pt idx="1518">
                  <c:v>16.053000000000001</c:v>
                </c:pt>
                <c:pt idx="1519">
                  <c:v>16.053000000000001</c:v>
                </c:pt>
                <c:pt idx="1520">
                  <c:v>15.99</c:v>
                </c:pt>
                <c:pt idx="1521">
                  <c:v>15.99</c:v>
                </c:pt>
                <c:pt idx="1522">
                  <c:v>15.99</c:v>
                </c:pt>
                <c:pt idx="1523">
                  <c:v>15.932</c:v>
                </c:pt>
                <c:pt idx="1524">
                  <c:v>15.932</c:v>
                </c:pt>
                <c:pt idx="1525">
                  <c:v>15.932</c:v>
                </c:pt>
                <c:pt idx="1526">
                  <c:v>15.869000000000002</c:v>
                </c:pt>
                <c:pt idx="1527">
                  <c:v>15.869000000000002</c:v>
                </c:pt>
                <c:pt idx="1528">
                  <c:v>15.869000000000002</c:v>
                </c:pt>
                <c:pt idx="1529">
                  <c:v>15.806000000000003</c:v>
                </c:pt>
                <c:pt idx="1530">
                  <c:v>15.806000000000003</c:v>
                </c:pt>
                <c:pt idx="1531">
                  <c:v>15.806000000000003</c:v>
                </c:pt>
                <c:pt idx="1532">
                  <c:v>15.733000000000001</c:v>
                </c:pt>
                <c:pt idx="1533">
                  <c:v>15.733000000000001</c:v>
                </c:pt>
                <c:pt idx="1534">
                  <c:v>15.733000000000001</c:v>
                </c:pt>
                <c:pt idx="1535">
                  <c:v>15.709999999999999</c:v>
                </c:pt>
                <c:pt idx="1536">
                  <c:v>15.709999999999999</c:v>
                </c:pt>
                <c:pt idx="1537">
                  <c:v>15.709999999999999</c:v>
                </c:pt>
                <c:pt idx="1538">
                  <c:v>15.65</c:v>
                </c:pt>
                <c:pt idx="1539">
                  <c:v>15.65</c:v>
                </c:pt>
                <c:pt idx="1540">
                  <c:v>15.65</c:v>
                </c:pt>
                <c:pt idx="1541">
                  <c:v>15.577</c:v>
                </c:pt>
                <c:pt idx="1542">
                  <c:v>15.577</c:v>
                </c:pt>
                <c:pt idx="1543">
                  <c:v>15.577</c:v>
                </c:pt>
                <c:pt idx="1544">
                  <c:v>15.505000000000003</c:v>
                </c:pt>
                <c:pt idx="1545">
                  <c:v>15.505000000000003</c:v>
                </c:pt>
                <c:pt idx="1546">
                  <c:v>15.505000000000003</c:v>
                </c:pt>
                <c:pt idx="1547">
                  <c:v>15.437000000000001</c:v>
                </c:pt>
                <c:pt idx="1548">
                  <c:v>15.437000000000001</c:v>
                </c:pt>
                <c:pt idx="1549">
                  <c:v>15.437000000000001</c:v>
                </c:pt>
                <c:pt idx="1550">
                  <c:v>15.367000000000003</c:v>
                </c:pt>
                <c:pt idx="1551">
                  <c:v>15.367000000000003</c:v>
                </c:pt>
                <c:pt idx="1552">
                  <c:v>15.367000000000003</c:v>
                </c:pt>
                <c:pt idx="1553">
                  <c:v>15.292</c:v>
                </c:pt>
                <c:pt idx="1554">
                  <c:v>15.292</c:v>
                </c:pt>
                <c:pt idx="1555">
                  <c:v>15.292</c:v>
                </c:pt>
                <c:pt idx="1556">
                  <c:v>15.218999999999999</c:v>
                </c:pt>
                <c:pt idx="1557">
                  <c:v>15.218999999999999</c:v>
                </c:pt>
                <c:pt idx="1558">
                  <c:v>15.218999999999999</c:v>
                </c:pt>
                <c:pt idx="1559">
                  <c:v>15.146000000000001</c:v>
                </c:pt>
                <c:pt idx="1560">
                  <c:v>15.146000000000001</c:v>
                </c:pt>
                <c:pt idx="1561">
                  <c:v>15.146000000000001</c:v>
                </c:pt>
                <c:pt idx="1562">
                  <c:v>15.075000000000001</c:v>
                </c:pt>
                <c:pt idx="1563">
                  <c:v>15.075000000000001</c:v>
                </c:pt>
                <c:pt idx="1564">
                  <c:v>15.075000000000001</c:v>
                </c:pt>
                <c:pt idx="1565">
                  <c:v>15.004</c:v>
                </c:pt>
                <c:pt idx="1566">
                  <c:v>15.004</c:v>
                </c:pt>
                <c:pt idx="1567">
                  <c:v>15.004</c:v>
                </c:pt>
                <c:pt idx="1568">
                  <c:v>14.934000000000001</c:v>
                </c:pt>
                <c:pt idx="1569">
                  <c:v>14.934000000000001</c:v>
                </c:pt>
                <c:pt idx="1570">
                  <c:v>14.934000000000001</c:v>
                </c:pt>
                <c:pt idx="1571">
                  <c:v>14.864000000000003</c:v>
                </c:pt>
                <c:pt idx="1572">
                  <c:v>14.864000000000003</c:v>
                </c:pt>
                <c:pt idx="1573">
                  <c:v>14.864000000000003</c:v>
                </c:pt>
                <c:pt idx="1574">
                  <c:v>14.81</c:v>
                </c:pt>
                <c:pt idx="1575">
                  <c:v>14.81</c:v>
                </c:pt>
                <c:pt idx="1576">
                  <c:v>14.81</c:v>
                </c:pt>
                <c:pt idx="1577">
                  <c:v>14.739999999999998</c:v>
                </c:pt>
                <c:pt idx="1578">
                  <c:v>14.739999999999998</c:v>
                </c:pt>
                <c:pt idx="1579">
                  <c:v>14.739999999999998</c:v>
                </c:pt>
                <c:pt idx="1580">
                  <c:v>14.67</c:v>
                </c:pt>
                <c:pt idx="1581">
                  <c:v>14.67</c:v>
                </c:pt>
                <c:pt idx="1582">
                  <c:v>14.67</c:v>
                </c:pt>
                <c:pt idx="1583">
                  <c:v>14.615</c:v>
                </c:pt>
                <c:pt idx="1584">
                  <c:v>14.615</c:v>
                </c:pt>
                <c:pt idx="1585">
                  <c:v>14.615</c:v>
                </c:pt>
                <c:pt idx="1586">
                  <c:v>14.56</c:v>
                </c:pt>
                <c:pt idx="1587">
                  <c:v>14.56</c:v>
                </c:pt>
                <c:pt idx="1588">
                  <c:v>14.56</c:v>
                </c:pt>
                <c:pt idx="1589">
                  <c:v>14.502000000000002</c:v>
                </c:pt>
                <c:pt idx="1590">
                  <c:v>14.502000000000002</c:v>
                </c:pt>
                <c:pt idx="1591">
                  <c:v>14.502000000000002</c:v>
                </c:pt>
                <c:pt idx="1592">
                  <c:v>14.457000000000003</c:v>
                </c:pt>
                <c:pt idx="1593">
                  <c:v>14.457000000000003</c:v>
                </c:pt>
                <c:pt idx="1594">
                  <c:v>14.457000000000003</c:v>
                </c:pt>
                <c:pt idx="1595">
                  <c:v>14.407</c:v>
                </c:pt>
                <c:pt idx="1596">
                  <c:v>14.407</c:v>
                </c:pt>
                <c:pt idx="1597">
                  <c:v>14.407</c:v>
                </c:pt>
                <c:pt idx="1598">
                  <c:v>14.350000000000001</c:v>
                </c:pt>
                <c:pt idx="1599">
                  <c:v>14.350000000000001</c:v>
                </c:pt>
                <c:pt idx="1600">
                  <c:v>14.350000000000001</c:v>
                </c:pt>
                <c:pt idx="1601">
                  <c:v>14.293000000000001</c:v>
                </c:pt>
                <c:pt idx="1602">
                  <c:v>14.293000000000001</c:v>
                </c:pt>
                <c:pt idx="1603">
                  <c:v>14.293000000000001</c:v>
                </c:pt>
                <c:pt idx="1604">
                  <c:v>14.234999999999999</c:v>
                </c:pt>
                <c:pt idx="1605">
                  <c:v>14.234999999999999</c:v>
                </c:pt>
                <c:pt idx="1606">
                  <c:v>14.234999999999999</c:v>
                </c:pt>
                <c:pt idx="1607">
                  <c:v>14.178000000000001</c:v>
                </c:pt>
                <c:pt idx="1608">
                  <c:v>14.178000000000001</c:v>
                </c:pt>
                <c:pt idx="1609">
                  <c:v>14.178000000000001</c:v>
                </c:pt>
                <c:pt idx="1610">
                  <c:v>14.120999999999999</c:v>
                </c:pt>
                <c:pt idx="1611">
                  <c:v>14.120999999999999</c:v>
                </c:pt>
                <c:pt idx="1612">
                  <c:v>14.120999999999999</c:v>
                </c:pt>
                <c:pt idx="1613">
                  <c:v>14.063000000000002</c:v>
                </c:pt>
                <c:pt idx="1614">
                  <c:v>14.063000000000002</c:v>
                </c:pt>
                <c:pt idx="1615">
                  <c:v>14.063000000000002</c:v>
                </c:pt>
                <c:pt idx="1616">
                  <c:v>14.005000000000003</c:v>
                </c:pt>
                <c:pt idx="1617">
                  <c:v>14.005000000000003</c:v>
                </c:pt>
                <c:pt idx="1618">
                  <c:v>14.005000000000003</c:v>
                </c:pt>
                <c:pt idx="1619">
                  <c:v>13.947000000000001</c:v>
                </c:pt>
                <c:pt idx="1620">
                  <c:v>13.947000000000001</c:v>
                </c:pt>
                <c:pt idx="1621">
                  <c:v>13.947000000000001</c:v>
                </c:pt>
                <c:pt idx="1622">
                  <c:v>13.889000000000001</c:v>
                </c:pt>
                <c:pt idx="1623">
                  <c:v>13.889000000000001</c:v>
                </c:pt>
                <c:pt idx="1624">
                  <c:v>13.889000000000001</c:v>
                </c:pt>
                <c:pt idx="1625">
                  <c:v>13.832000000000003</c:v>
                </c:pt>
                <c:pt idx="1626">
                  <c:v>13.832000000000003</c:v>
                </c:pt>
                <c:pt idx="1627">
                  <c:v>13.832000000000003</c:v>
                </c:pt>
                <c:pt idx="1628">
                  <c:v>13.775</c:v>
                </c:pt>
                <c:pt idx="1629">
                  <c:v>13.775</c:v>
                </c:pt>
                <c:pt idx="1630">
                  <c:v>13.775</c:v>
                </c:pt>
                <c:pt idx="1631">
                  <c:v>13.717000000000001</c:v>
                </c:pt>
                <c:pt idx="1632">
                  <c:v>13.717000000000001</c:v>
                </c:pt>
                <c:pt idx="1633">
                  <c:v>13.717000000000001</c:v>
                </c:pt>
                <c:pt idx="1634">
                  <c:v>13.656000000000002</c:v>
                </c:pt>
                <c:pt idx="1635">
                  <c:v>13.656000000000002</c:v>
                </c:pt>
                <c:pt idx="1636">
                  <c:v>13.656000000000002</c:v>
                </c:pt>
                <c:pt idx="1637">
                  <c:v>13.596</c:v>
                </c:pt>
                <c:pt idx="1638">
                  <c:v>13.596</c:v>
                </c:pt>
                <c:pt idx="1639">
                  <c:v>13.596</c:v>
                </c:pt>
                <c:pt idx="1640">
                  <c:v>13.536</c:v>
                </c:pt>
                <c:pt idx="1641">
                  <c:v>13.536</c:v>
                </c:pt>
                <c:pt idx="1642">
                  <c:v>13.536</c:v>
                </c:pt>
                <c:pt idx="1643">
                  <c:v>13.48</c:v>
                </c:pt>
                <c:pt idx="1644">
                  <c:v>13.48</c:v>
                </c:pt>
                <c:pt idx="1645">
                  <c:v>13.48</c:v>
                </c:pt>
                <c:pt idx="1646">
                  <c:v>13.425000000000002</c:v>
                </c:pt>
                <c:pt idx="1647">
                  <c:v>13.425000000000002</c:v>
                </c:pt>
                <c:pt idx="1648">
                  <c:v>13.425000000000002</c:v>
                </c:pt>
                <c:pt idx="1649">
                  <c:v>13.370000000000001</c:v>
                </c:pt>
                <c:pt idx="1650">
                  <c:v>13.370000000000001</c:v>
                </c:pt>
                <c:pt idx="1651">
                  <c:v>13.370000000000001</c:v>
                </c:pt>
                <c:pt idx="1652">
                  <c:v>13.315000000000001</c:v>
                </c:pt>
                <c:pt idx="1653">
                  <c:v>13.315000000000001</c:v>
                </c:pt>
                <c:pt idx="1654">
                  <c:v>13.315000000000001</c:v>
                </c:pt>
                <c:pt idx="1655">
                  <c:v>13.26</c:v>
                </c:pt>
                <c:pt idx="1656">
                  <c:v>13.26</c:v>
                </c:pt>
                <c:pt idx="1657">
                  <c:v>13.26</c:v>
                </c:pt>
                <c:pt idx="1658">
                  <c:v>13.197999999999999</c:v>
                </c:pt>
                <c:pt idx="1659">
                  <c:v>13.197999999999999</c:v>
                </c:pt>
                <c:pt idx="1660">
                  <c:v>13.197999999999999</c:v>
                </c:pt>
                <c:pt idx="1661">
                  <c:v>13.136000000000001</c:v>
                </c:pt>
                <c:pt idx="1662">
                  <c:v>13.136000000000001</c:v>
                </c:pt>
                <c:pt idx="1663">
                  <c:v>13.136000000000001</c:v>
                </c:pt>
                <c:pt idx="1664">
                  <c:v>13.074</c:v>
                </c:pt>
                <c:pt idx="1665">
                  <c:v>13.074</c:v>
                </c:pt>
                <c:pt idx="1666">
                  <c:v>13.074</c:v>
                </c:pt>
                <c:pt idx="1667">
                  <c:v>13.012</c:v>
                </c:pt>
                <c:pt idx="1668">
                  <c:v>13.012</c:v>
                </c:pt>
                <c:pt idx="1669">
                  <c:v>13.012</c:v>
                </c:pt>
                <c:pt idx="1670">
                  <c:v>12.952000000000002</c:v>
                </c:pt>
                <c:pt idx="1671">
                  <c:v>12.952000000000002</c:v>
                </c:pt>
                <c:pt idx="1672">
                  <c:v>12.952000000000002</c:v>
                </c:pt>
                <c:pt idx="1673">
                  <c:v>12.892000000000001</c:v>
                </c:pt>
                <c:pt idx="1674">
                  <c:v>12.892000000000001</c:v>
                </c:pt>
                <c:pt idx="1675">
                  <c:v>12.892000000000001</c:v>
                </c:pt>
                <c:pt idx="1676">
                  <c:v>12.860000000000001</c:v>
                </c:pt>
                <c:pt idx="1677">
                  <c:v>12.860000000000001</c:v>
                </c:pt>
                <c:pt idx="1678">
                  <c:v>12.860000000000001</c:v>
                </c:pt>
                <c:pt idx="1679">
                  <c:v>12.784000000000001</c:v>
                </c:pt>
                <c:pt idx="1680">
                  <c:v>12.784000000000001</c:v>
                </c:pt>
                <c:pt idx="1681">
                  <c:v>12.784000000000001</c:v>
                </c:pt>
                <c:pt idx="1682">
                  <c:v>12.709999999999999</c:v>
                </c:pt>
                <c:pt idx="1683">
                  <c:v>12.709999999999999</c:v>
                </c:pt>
                <c:pt idx="1684">
                  <c:v>12.709999999999999</c:v>
                </c:pt>
                <c:pt idx="1685">
                  <c:v>12.633000000000001</c:v>
                </c:pt>
                <c:pt idx="1686">
                  <c:v>12.633000000000001</c:v>
                </c:pt>
                <c:pt idx="1687">
                  <c:v>12.633000000000001</c:v>
                </c:pt>
                <c:pt idx="1688">
                  <c:v>12.555000000000001</c:v>
                </c:pt>
                <c:pt idx="1689">
                  <c:v>12.555000000000001</c:v>
                </c:pt>
                <c:pt idx="1690">
                  <c:v>12.555000000000001</c:v>
                </c:pt>
                <c:pt idx="1691">
                  <c:v>12.489000000000003</c:v>
                </c:pt>
                <c:pt idx="1692">
                  <c:v>12.489000000000003</c:v>
                </c:pt>
                <c:pt idx="1693">
                  <c:v>12.489000000000003</c:v>
                </c:pt>
                <c:pt idx="1694">
                  <c:v>12.414</c:v>
                </c:pt>
                <c:pt idx="1695">
                  <c:v>12.414</c:v>
                </c:pt>
                <c:pt idx="1696">
                  <c:v>12.414</c:v>
                </c:pt>
                <c:pt idx="1697">
                  <c:v>12.343</c:v>
                </c:pt>
                <c:pt idx="1698">
                  <c:v>12.343</c:v>
                </c:pt>
                <c:pt idx="1699">
                  <c:v>12.343</c:v>
                </c:pt>
                <c:pt idx="1700">
                  <c:v>12.268000000000001</c:v>
                </c:pt>
                <c:pt idx="1701">
                  <c:v>12.268000000000001</c:v>
                </c:pt>
                <c:pt idx="1702">
                  <c:v>12.268000000000001</c:v>
                </c:pt>
                <c:pt idx="1703">
                  <c:v>12.191000000000001</c:v>
                </c:pt>
                <c:pt idx="1704">
                  <c:v>12.191000000000001</c:v>
                </c:pt>
                <c:pt idx="1705">
                  <c:v>12.191000000000001</c:v>
                </c:pt>
                <c:pt idx="1706">
                  <c:v>12.115</c:v>
                </c:pt>
                <c:pt idx="1707">
                  <c:v>12.115</c:v>
                </c:pt>
                <c:pt idx="1708">
                  <c:v>12.115</c:v>
                </c:pt>
                <c:pt idx="1709">
                  <c:v>12.037000000000001</c:v>
                </c:pt>
                <c:pt idx="1710">
                  <c:v>12.037000000000001</c:v>
                </c:pt>
                <c:pt idx="1711">
                  <c:v>12.037000000000001</c:v>
                </c:pt>
                <c:pt idx="1712">
                  <c:v>11.967000000000002</c:v>
                </c:pt>
                <c:pt idx="1713">
                  <c:v>11.967000000000002</c:v>
                </c:pt>
                <c:pt idx="1714">
                  <c:v>11.967000000000002</c:v>
                </c:pt>
                <c:pt idx="1715">
                  <c:v>11.897</c:v>
                </c:pt>
                <c:pt idx="1716">
                  <c:v>11.897</c:v>
                </c:pt>
                <c:pt idx="1717">
                  <c:v>11.897</c:v>
                </c:pt>
                <c:pt idx="1718">
                  <c:v>11.822000000000001</c:v>
                </c:pt>
                <c:pt idx="1719">
                  <c:v>11.822000000000001</c:v>
                </c:pt>
                <c:pt idx="1720">
                  <c:v>11.822000000000001</c:v>
                </c:pt>
                <c:pt idx="1721">
                  <c:v>11.752000000000002</c:v>
                </c:pt>
                <c:pt idx="1722">
                  <c:v>11.752000000000002</c:v>
                </c:pt>
                <c:pt idx="1723">
                  <c:v>11.752000000000002</c:v>
                </c:pt>
                <c:pt idx="1724">
                  <c:v>11.672000000000002</c:v>
                </c:pt>
                <c:pt idx="1725">
                  <c:v>11.672000000000002</c:v>
                </c:pt>
                <c:pt idx="1726">
                  <c:v>11.672000000000002</c:v>
                </c:pt>
                <c:pt idx="1727">
                  <c:v>11.593</c:v>
                </c:pt>
                <c:pt idx="1728">
                  <c:v>11.593</c:v>
                </c:pt>
                <c:pt idx="1729">
                  <c:v>11.593</c:v>
                </c:pt>
                <c:pt idx="1730">
                  <c:v>11.522</c:v>
                </c:pt>
                <c:pt idx="1731">
                  <c:v>11.522</c:v>
                </c:pt>
                <c:pt idx="1732">
                  <c:v>11.522</c:v>
                </c:pt>
                <c:pt idx="1733">
                  <c:v>11.447000000000001</c:v>
                </c:pt>
                <c:pt idx="1734">
                  <c:v>11.447000000000001</c:v>
                </c:pt>
                <c:pt idx="1735">
                  <c:v>11.447000000000001</c:v>
                </c:pt>
                <c:pt idx="1736">
                  <c:v>11.373000000000003</c:v>
                </c:pt>
                <c:pt idx="1737">
                  <c:v>11.373000000000003</c:v>
                </c:pt>
                <c:pt idx="1738">
                  <c:v>11.373000000000003</c:v>
                </c:pt>
                <c:pt idx="1739">
                  <c:v>11.3</c:v>
                </c:pt>
                <c:pt idx="1740">
                  <c:v>11.3</c:v>
                </c:pt>
                <c:pt idx="1741">
                  <c:v>11.3</c:v>
                </c:pt>
                <c:pt idx="1742">
                  <c:v>11.226999999999999</c:v>
                </c:pt>
                <c:pt idx="1743">
                  <c:v>11.226999999999999</c:v>
                </c:pt>
                <c:pt idx="1744">
                  <c:v>11.226999999999999</c:v>
                </c:pt>
                <c:pt idx="1745">
                  <c:v>11.153</c:v>
                </c:pt>
                <c:pt idx="1746">
                  <c:v>11.153</c:v>
                </c:pt>
                <c:pt idx="1747">
                  <c:v>11.153</c:v>
                </c:pt>
                <c:pt idx="1748">
                  <c:v>11.071</c:v>
                </c:pt>
                <c:pt idx="1749">
                  <c:v>11.071</c:v>
                </c:pt>
                <c:pt idx="1750">
                  <c:v>11.071</c:v>
                </c:pt>
                <c:pt idx="1751">
                  <c:v>10.99</c:v>
                </c:pt>
                <c:pt idx="1752">
                  <c:v>10.99</c:v>
                </c:pt>
                <c:pt idx="1753">
                  <c:v>10.99</c:v>
                </c:pt>
                <c:pt idx="1754">
                  <c:v>10.909000000000002</c:v>
                </c:pt>
                <c:pt idx="1755">
                  <c:v>10.909000000000002</c:v>
                </c:pt>
                <c:pt idx="1756">
                  <c:v>10.909000000000002</c:v>
                </c:pt>
                <c:pt idx="1757">
                  <c:v>10.834</c:v>
                </c:pt>
                <c:pt idx="1758">
                  <c:v>10.834</c:v>
                </c:pt>
                <c:pt idx="1759">
                  <c:v>10.834</c:v>
                </c:pt>
                <c:pt idx="1760">
                  <c:v>10.777000000000001</c:v>
                </c:pt>
                <c:pt idx="1761">
                  <c:v>10.777000000000001</c:v>
                </c:pt>
                <c:pt idx="1762">
                  <c:v>10.777000000000001</c:v>
                </c:pt>
                <c:pt idx="1763">
                  <c:v>10.701000000000001</c:v>
                </c:pt>
                <c:pt idx="1764">
                  <c:v>10.701000000000001</c:v>
                </c:pt>
                <c:pt idx="1765">
                  <c:v>10.701000000000001</c:v>
                </c:pt>
                <c:pt idx="1766">
                  <c:v>10.625</c:v>
                </c:pt>
                <c:pt idx="1767">
                  <c:v>10.625</c:v>
                </c:pt>
                <c:pt idx="1768">
                  <c:v>10.625</c:v>
                </c:pt>
                <c:pt idx="1769">
                  <c:v>10.547000000000001</c:v>
                </c:pt>
                <c:pt idx="1770">
                  <c:v>10.547000000000001</c:v>
                </c:pt>
                <c:pt idx="1771">
                  <c:v>10.547000000000001</c:v>
                </c:pt>
              </c:numCache>
            </c:numRef>
          </c:xVal>
          <c:yVal>
            <c:numRef>
              <c:f>Data!$V$4:$V$5000</c:f>
              <c:numCache>
                <c:formatCode>_-* #,##0_-;\-* #,##0_-;_-* "-"??_-;_-@_-</c:formatCode>
                <c:ptCount val="4997"/>
                <c:pt idx="0">
                  <c:v>61.99921893322977</c:v>
                </c:pt>
                <c:pt idx="1">
                  <c:v>61.99921893322977</c:v>
                </c:pt>
                <c:pt idx="2">
                  <c:v>61.99921893322977</c:v>
                </c:pt>
                <c:pt idx="3">
                  <c:v>61.99921893322977</c:v>
                </c:pt>
                <c:pt idx="4">
                  <c:v>61.99921893322977</c:v>
                </c:pt>
                <c:pt idx="5">
                  <c:v>92.998828399844641</c:v>
                </c:pt>
                <c:pt idx="6">
                  <c:v>201.49746153299677</c:v>
                </c:pt>
                <c:pt idx="7">
                  <c:v>131.74834023311325</c:v>
                </c:pt>
                <c:pt idx="8">
                  <c:v>131.74834023311325</c:v>
                </c:pt>
                <c:pt idx="9">
                  <c:v>271.24658283288022</c:v>
                </c:pt>
                <c:pt idx="10">
                  <c:v>356.49550886607108</c:v>
                </c:pt>
                <c:pt idx="11">
                  <c:v>464.99414199922319</c:v>
                </c:pt>
                <c:pt idx="12">
                  <c:v>464.99414199922319</c:v>
                </c:pt>
                <c:pt idx="13">
                  <c:v>743.99062719875701</c:v>
                </c:pt>
                <c:pt idx="14">
                  <c:v>805.98984613198695</c:v>
                </c:pt>
                <c:pt idx="15">
                  <c:v>1053.986721864906</c:v>
                </c:pt>
                <c:pt idx="16">
                  <c:v>960.98789346506135</c:v>
                </c:pt>
                <c:pt idx="17">
                  <c:v>805.98984613198695</c:v>
                </c:pt>
                <c:pt idx="18">
                  <c:v>712.99101773214238</c:v>
                </c:pt>
                <c:pt idx="19">
                  <c:v>960.98789346506135</c:v>
                </c:pt>
                <c:pt idx="20">
                  <c:v>1301.9835975978249</c:v>
                </c:pt>
                <c:pt idx="21">
                  <c:v>1177.9851597313657</c:v>
                </c:pt>
                <c:pt idx="22">
                  <c:v>1410.4822307309769</c:v>
                </c:pt>
                <c:pt idx="23">
                  <c:v>1487.9812543975142</c:v>
                </c:pt>
                <c:pt idx="24">
                  <c:v>1782.4775443303556</c:v>
                </c:pt>
                <c:pt idx="25">
                  <c:v>1115.9859407981357</c:v>
                </c:pt>
                <c:pt idx="26">
                  <c:v>1673.9789111972038</c:v>
                </c:pt>
                <c:pt idx="27">
                  <c:v>1115.9859407981357</c:v>
                </c:pt>
                <c:pt idx="28">
                  <c:v>805.98984613198695</c:v>
                </c:pt>
                <c:pt idx="29">
                  <c:v>1177.9851597313657</c:v>
                </c:pt>
                <c:pt idx="30">
                  <c:v>1487.9812543975142</c:v>
                </c:pt>
                <c:pt idx="31">
                  <c:v>1735.9781301304331</c:v>
                </c:pt>
                <c:pt idx="32">
                  <c:v>1549.9804733307442</c:v>
                </c:pt>
                <c:pt idx="33">
                  <c:v>1611.9796922639739</c:v>
                </c:pt>
                <c:pt idx="34">
                  <c:v>1441.481840197592</c:v>
                </c:pt>
                <c:pt idx="35">
                  <c:v>1379.4826212643623</c:v>
                </c:pt>
                <c:pt idx="36">
                  <c:v>1286.4837928645175</c:v>
                </c:pt>
                <c:pt idx="37">
                  <c:v>1735.9781301304331</c:v>
                </c:pt>
                <c:pt idx="38">
                  <c:v>1828.9769585302781</c:v>
                </c:pt>
                <c:pt idx="39">
                  <c:v>2107.9734437298116</c:v>
                </c:pt>
                <c:pt idx="40">
                  <c:v>2138.9730531964274</c:v>
                </c:pt>
                <c:pt idx="41">
                  <c:v>1704.9785206638185</c:v>
                </c:pt>
                <c:pt idx="42">
                  <c:v>1766.9777395970482</c:v>
                </c:pt>
                <c:pt idx="43">
                  <c:v>1983.9750058633526</c:v>
                </c:pt>
                <c:pt idx="44">
                  <c:v>1611.9796922639739</c:v>
                </c:pt>
                <c:pt idx="45">
                  <c:v>1797.977349063663</c:v>
                </c:pt>
                <c:pt idx="46">
                  <c:v>1797.977349063663</c:v>
                </c:pt>
                <c:pt idx="47">
                  <c:v>1921.9757869301229</c:v>
                </c:pt>
                <c:pt idx="48">
                  <c:v>1921.9757869301229</c:v>
                </c:pt>
                <c:pt idx="49">
                  <c:v>1921.9757869301229</c:v>
                </c:pt>
                <c:pt idx="50">
                  <c:v>1673.9789111972038</c:v>
                </c:pt>
                <c:pt idx="51">
                  <c:v>1642.979301730589</c:v>
                </c:pt>
                <c:pt idx="52">
                  <c:v>1642.979301730589</c:v>
                </c:pt>
                <c:pt idx="53">
                  <c:v>1766.9777395970482</c:v>
                </c:pt>
                <c:pt idx="54">
                  <c:v>1673.9789111972038</c:v>
                </c:pt>
                <c:pt idx="55">
                  <c:v>1735.9781301304331</c:v>
                </c:pt>
                <c:pt idx="56">
                  <c:v>1425.9820354642848</c:v>
                </c:pt>
                <c:pt idx="57">
                  <c:v>1518.9808638641293</c:v>
                </c:pt>
                <c:pt idx="58">
                  <c:v>1549.9804733307442</c:v>
                </c:pt>
                <c:pt idx="59">
                  <c:v>1890.9761774635083</c:v>
                </c:pt>
                <c:pt idx="60">
                  <c:v>1549.9804733307442</c:v>
                </c:pt>
                <c:pt idx="61">
                  <c:v>1611.9796922639739</c:v>
                </c:pt>
                <c:pt idx="62">
                  <c:v>1549.9804733307442</c:v>
                </c:pt>
                <c:pt idx="63">
                  <c:v>1301.9835975978249</c:v>
                </c:pt>
                <c:pt idx="64">
                  <c:v>1487.9812543975142</c:v>
                </c:pt>
                <c:pt idx="65">
                  <c:v>1487.9812543975142</c:v>
                </c:pt>
                <c:pt idx="66">
                  <c:v>1487.9812543975142</c:v>
                </c:pt>
                <c:pt idx="67">
                  <c:v>1487.9812543975142</c:v>
                </c:pt>
                <c:pt idx="68">
                  <c:v>1487.9812543975142</c:v>
                </c:pt>
                <c:pt idx="69">
                  <c:v>1487.9812543975142</c:v>
                </c:pt>
                <c:pt idx="70">
                  <c:v>1673.9789111972038</c:v>
                </c:pt>
                <c:pt idx="71">
                  <c:v>1673.9789111972038</c:v>
                </c:pt>
                <c:pt idx="72">
                  <c:v>1797.977349063663</c:v>
                </c:pt>
                <c:pt idx="73">
                  <c:v>1797.977349063663</c:v>
                </c:pt>
                <c:pt idx="74">
                  <c:v>1735.9781301304331</c:v>
                </c:pt>
                <c:pt idx="75">
                  <c:v>1735.9781301304331</c:v>
                </c:pt>
                <c:pt idx="76">
                  <c:v>1611.9796922639739</c:v>
                </c:pt>
                <c:pt idx="77">
                  <c:v>1859.9765679968932</c:v>
                </c:pt>
                <c:pt idx="78">
                  <c:v>1859.9765679968932</c:v>
                </c:pt>
                <c:pt idx="79">
                  <c:v>1859.9765679968932</c:v>
                </c:pt>
                <c:pt idx="80">
                  <c:v>1859.9765679968932</c:v>
                </c:pt>
                <c:pt idx="81">
                  <c:v>1983.9750058633526</c:v>
                </c:pt>
                <c:pt idx="82">
                  <c:v>1735.9781301304331</c:v>
                </c:pt>
                <c:pt idx="83">
                  <c:v>1735.9781301304331</c:v>
                </c:pt>
                <c:pt idx="84">
                  <c:v>1921.9757869301229</c:v>
                </c:pt>
                <c:pt idx="85">
                  <c:v>1921.9757869301229</c:v>
                </c:pt>
                <c:pt idx="86">
                  <c:v>1921.9757869301229</c:v>
                </c:pt>
                <c:pt idx="87">
                  <c:v>1983.9750058633526</c:v>
                </c:pt>
                <c:pt idx="88">
                  <c:v>1983.9750058633526</c:v>
                </c:pt>
                <c:pt idx="89">
                  <c:v>1983.9750058633526</c:v>
                </c:pt>
                <c:pt idx="90">
                  <c:v>1983.9750058633526</c:v>
                </c:pt>
                <c:pt idx="91">
                  <c:v>1983.9750058633526</c:v>
                </c:pt>
                <c:pt idx="92">
                  <c:v>2491.2413425897785</c:v>
                </c:pt>
                <c:pt idx="93">
                  <c:v>2264.7648568997984</c:v>
                </c:pt>
                <c:pt idx="94">
                  <c:v>2264.7648568997984</c:v>
                </c:pt>
                <c:pt idx="95">
                  <c:v>2264.7648568997984</c:v>
                </c:pt>
                <c:pt idx="96">
                  <c:v>2151.5266140548083</c:v>
                </c:pt>
                <c:pt idx="97">
                  <c:v>2151.5266140548083</c:v>
                </c:pt>
                <c:pt idx="98">
                  <c:v>2151.5266140548083</c:v>
                </c:pt>
                <c:pt idx="99">
                  <c:v>2151.5266140548083</c:v>
                </c:pt>
                <c:pt idx="100">
                  <c:v>2264.7648568997984</c:v>
                </c:pt>
                <c:pt idx="101">
                  <c:v>2661.0987068572636</c:v>
                </c:pt>
                <c:pt idx="102">
                  <c:v>2576.1700247235203</c:v>
                </c:pt>
                <c:pt idx="103">
                  <c:v>2491.2413425897785</c:v>
                </c:pt>
                <c:pt idx="104">
                  <c:v>2661.0987068572636</c:v>
                </c:pt>
                <c:pt idx="105">
                  <c:v>2830.9560711247473</c:v>
                </c:pt>
                <c:pt idx="106">
                  <c:v>2491.2413425897785</c:v>
                </c:pt>
                <c:pt idx="111">
                  <c:v>2604.4795854347672</c:v>
                </c:pt>
                <c:pt idx="112">
                  <c:v>2604.4795854347672</c:v>
                </c:pt>
                <c:pt idx="113">
                  <c:v>2830.9560711247473</c:v>
                </c:pt>
                <c:pt idx="114">
                  <c:v>2830.9560711247473</c:v>
                </c:pt>
                <c:pt idx="115">
                  <c:v>2830.9560711247473</c:v>
                </c:pt>
                <c:pt idx="116">
                  <c:v>2830.9560711247473</c:v>
                </c:pt>
                <c:pt idx="117">
                  <c:v>2604.4795854347672</c:v>
                </c:pt>
                <c:pt idx="118">
                  <c:v>2547.860464012273</c:v>
                </c:pt>
                <c:pt idx="119">
                  <c:v>2661.0987068572626</c:v>
                </c:pt>
                <c:pt idx="120">
                  <c:v>2661.0987068572626</c:v>
                </c:pt>
                <c:pt idx="121">
                  <c:v>2774.3369497022527</c:v>
                </c:pt>
                <c:pt idx="122">
                  <c:v>2830.9560711247473</c:v>
                </c:pt>
                <c:pt idx="123">
                  <c:v>3283.909042504707</c:v>
                </c:pt>
                <c:pt idx="124">
                  <c:v>2944.1943139697378</c:v>
                </c:pt>
                <c:pt idx="125">
                  <c:v>2944.1943139697378</c:v>
                </c:pt>
                <c:pt idx="126">
                  <c:v>3000.8134353922333</c:v>
                </c:pt>
                <c:pt idx="127">
                  <c:v>2887.5751925472437</c:v>
                </c:pt>
                <c:pt idx="128">
                  <c:v>2887.5751925472437</c:v>
                </c:pt>
                <c:pt idx="130">
                  <c:v>1585.3353998298585</c:v>
                </c:pt>
                <c:pt idx="131">
                  <c:v>2774.3369497022527</c:v>
                </c:pt>
                <c:pt idx="132">
                  <c:v>3000.8134353922333</c:v>
                </c:pt>
                <c:pt idx="133">
                  <c:v>3057.4325568147283</c:v>
                </c:pt>
                <c:pt idx="135">
                  <c:v>3170.670799659717</c:v>
                </c:pt>
                <c:pt idx="136">
                  <c:v>2944.1943139697378</c:v>
                </c:pt>
                <c:pt idx="137">
                  <c:v>2774.3369497022527</c:v>
                </c:pt>
                <c:pt idx="138">
                  <c:v>3227.289921082212</c:v>
                </c:pt>
                <c:pt idx="139">
                  <c:v>3227.289921082212</c:v>
                </c:pt>
                <c:pt idx="140">
                  <c:v>3227.289921082212</c:v>
                </c:pt>
                <c:pt idx="141">
                  <c:v>3397.1472853496962</c:v>
                </c:pt>
                <c:pt idx="143">
                  <c:v>1585.3353998298585</c:v>
                </c:pt>
                <c:pt idx="144">
                  <c:v>3397.1472853496962</c:v>
                </c:pt>
                <c:pt idx="145">
                  <c:v>3397.1472853496962</c:v>
                </c:pt>
                <c:pt idx="146">
                  <c:v>3397.1472853496962</c:v>
                </c:pt>
                <c:pt idx="147">
                  <c:v>3453.7664067721921</c:v>
                </c:pt>
                <c:pt idx="148">
                  <c:v>3453.7664067721921</c:v>
                </c:pt>
                <c:pt idx="149">
                  <c:v>3397.1472853496962</c:v>
                </c:pt>
                <c:pt idx="150">
                  <c:v>3397.1472853496962</c:v>
                </c:pt>
                <c:pt idx="151">
                  <c:v>3453.7664067721917</c:v>
                </c:pt>
                <c:pt idx="152">
                  <c:v>3510.3855281946867</c:v>
                </c:pt>
                <c:pt idx="153">
                  <c:v>3510.3855281946867</c:v>
                </c:pt>
                <c:pt idx="154">
                  <c:v>3397.1472853496962</c:v>
                </c:pt>
                <c:pt idx="155">
                  <c:v>3510.3855281946867</c:v>
                </c:pt>
                <c:pt idx="157">
                  <c:v>3397.1472853496962</c:v>
                </c:pt>
                <c:pt idx="159">
                  <c:v>3510.3855281946867</c:v>
                </c:pt>
                <c:pt idx="160">
                  <c:v>3510.3855281946867</c:v>
                </c:pt>
                <c:pt idx="161">
                  <c:v>3510.3855281946867</c:v>
                </c:pt>
                <c:pt idx="162">
                  <c:v>3510.3855281946867</c:v>
                </c:pt>
                <c:pt idx="163">
                  <c:v>3623.6237710396767</c:v>
                </c:pt>
                <c:pt idx="164">
                  <c:v>3623.6237710396767</c:v>
                </c:pt>
                <c:pt idx="165">
                  <c:v>3510.3855281946867</c:v>
                </c:pt>
                <c:pt idx="166">
                  <c:v>3510.3855281946867</c:v>
                </c:pt>
                <c:pt idx="167">
                  <c:v>3510.3855281946867</c:v>
                </c:pt>
                <c:pt idx="168">
                  <c:v>3510.3855281946867</c:v>
                </c:pt>
                <c:pt idx="169">
                  <c:v>3510.3855281946867</c:v>
                </c:pt>
                <c:pt idx="170">
                  <c:v>3623.6237710396767</c:v>
                </c:pt>
                <c:pt idx="171">
                  <c:v>3623.6237710396767</c:v>
                </c:pt>
                <c:pt idx="172">
                  <c:v>3623.6237710396767</c:v>
                </c:pt>
                <c:pt idx="173">
                  <c:v>3623.6237710396767</c:v>
                </c:pt>
                <c:pt idx="174">
                  <c:v>3736.8620138846672</c:v>
                </c:pt>
                <c:pt idx="175">
                  <c:v>3736.8620138846672</c:v>
                </c:pt>
                <c:pt idx="176">
                  <c:v>3736.8620138846672</c:v>
                </c:pt>
                <c:pt idx="177">
                  <c:v>3736.8620138846672</c:v>
                </c:pt>
                <c:pt idx="178">
                  <c:v>3736.8620138846672</c:v>
                </c:pt>
                <c:pt idx="179">
                  <c:v>3736.8620138846672</c:v>
                </c:pt>
                <c:pt idx="180">
                  <c:v>3850.1002567296568</c:v>
                </c:pt>
                <c:pt idx="181">
                  <c:v>3850.1002567296568</c:v>
                </c:pt>
                <c:pt idx="182">
                  <c:v>3850.1002567296568</c:v>
                </c:pt>
                <c:pt idx="183">
                  <c:v>3963.3384995746469</c:v>
                </c:pt>
                <c:pt idx="184">
                  <c:v>3963.3384995746469</c:v>
                </c:pt>
                <c:pt idx="185">
                  <c:v>3963.3384995746469</c:v>
                </c:pt>
                <c:pt idx="186">
                  <c:v>3963.3384995746469</c:v>
                </c:pt>
                <c:pt idx="187">
                  <c:v>4076.576742419636</c:v>
                </c:pt>
                <c:pt idx="188">
                  <c:v>4189.8149852646275</c:v>
                </c:pt>
                <c:pt idx="189">
                  <c:v>4189.8149852646275</c:v>
                </c:pt>
                <c:pt idx="191">
                  <c:v>4189.8149852646275</c:v>
                </c:pt>
                <c:pt idx="192">
                  <c:v>4189.8149852646275</c:v>
                </c:pt>
                <c:pt idx="193">
                  <c:v>4303.0532281096184</c:v>
                </c:pt>
                <c:pt idx="194">
                  <c:v>4416.2914709546058</c:v>
                </c:pt>
                <c:pt idx="195">
                  <c:v>4303.0532281096184</c:v>
                </c:pt>
                <c:pt idx="196">
                  <c:v>4303.0532281096184</c:v>
                </c:pt>
                <c:pt idx="197">
                  <c:v>4303.0532281096184</c:v>
                </c:pt>
                <c:pt idx="198">
                  <c:v>4303.0532281096184</c:v>
                </c:pt>
                <c:pt idx="199">
                  <c:v>4605.3634691890029</c:v>
                </c:pt>
                <c:pt idx="211">
                  <c:v>3736.8620138846672</c:v>
                </c:pt>
                <c:pt idx="213">
                  <c:v>3736.8620138846672</c:v>
                </c:pt>
                <c:pt idx="215">
                  <c:v>3736.8620138846672</c:v>
                </c:pt>
                <c:pt idx="217">
                  <c:v>3736.8620138846672</c:v>
                </c:pt>
                <c:pt idx="219">
                  <c:v>3736.8620138846672</c:v>
                </c:pt>
                <c:pt idx="221">
                  <c:v>4076.576742419636</c:v>
                </c:pt>
                <c:pt idx="223">
                  <c:v>4076.576742419636</c:v>
                </c:pt>
                <c:pt idx="225">
                  <c:v>3510.3855281946867</c:v>
                </c:pt>
                <c:pt idx="227">
                  <c:v>3510.3855281946867</c:v>
                </c:pt>
                <c:pt idx="229">
                  <c:v>3510.3855281946867</c:v>
                </c:pt>
                <c:pt idx="231">
                  <c:v>3510.3855281946867</c:v>
                </c:pt>
                <c:pt idx="233">
                  <c:v>3963.3384995746469</c:v>
                </c:pt>
                <c:pt idx="235">
                  <c:v>3963.3384995746469</c:v>
                </c:pt>
                <c:pt idx="237">
                  <c:v>3397.1472853496962</c:v>
                </c:pt>
                <c:pt idx="254">
                  <c:v>4076.576742419636</c:v>
                </c:pt>
                <c:pt idx="256">
                  <c:v>4076.576742419636</c:v>
                </c:pt>
                <c:pt idx="258">
                  <c:v>4189.8149852646275</c:v>
                </c:pt>
                <c:pt idx="260">
                  <c:v>4189.8149852646275</c:v>
                </c:pt>
                <c:pt idx="262">
                  <c:v>4189.8149852646275</c:v>
                </c:pt>
                <c:pt idx="264">
                  <c:v>4189.8149852646275</c:v>
                </c:pt>
                <c:pt idx="266">
                  <c:v>4303.0532281096184</c:v>
                </c:pt>
                <c:pt idx="268">
                  <c:v>4303.0532281096184</c:v>
                </c:pt>
                <c:pt idx="270">
                  <c:v>4076.576742419636</c:v>
                </c:pt>
                <c:pt idx="272">
                  <c:v>4189.8149852646275</c:v>
                </c:pt>
                <c:pt idx="274">
                  <c:v>3963.3384995746469</c:v>
                </c:pt>
                <c:pt idx="276">
                  <c:v>3963.3384995746469</c:v>
                </c:pt>
                <c:pt idx="278">
                  <c:v>4076.576742419636</c:v>
                </c:pt>
                <c:pt idx="280">
                  <c:v>4076.576742419636</c:v>
                </c:pt>
                <c:pt idx="282">
                  <c:v>4076.576742419636</c:v>
                </c:pt>
                <c:pt idx="284">
                  <c:v>4019.9576209971419</c:v>
                </c:pt>
                <c:pt idx="286">
                  <c:v>4076.576742419636</c:v>
                </c:pt>
                <c:pt idx="288">
                  <c:v>3963.3384995746469</c:v>
                </c:pt>
                <c:pt idx="290">
                  <c:v>3963.3384995746469</c:v>
                </c:pt>
                <c:pt idx="292">
                  <c:v>4076.576742419636</c:v>
                </c:pt>
                <c:pt idx="294">
                  <c:v>4076.576742419636</c:v>
                </c:pt>
                <c:pt idx="296">
                  <c:v>4076.576742419636</c:v>
                </c:pt>
                <c:pt idx="324">
                  <c:v>2830.9560711247473</c:v>
                </c:pt>
                <c:pt idx="326">
                  <c:v>2830.9560711247473</c:v>
                </c:pt>
                <c:pt idx="328">
                  <c:v>2378.0030997447884</c:v>
                </c:pt>
                <c:pt idx="330">
                  <c:v>2378.0030997447884</c:v>
                </c:pt>
                <c:pt idx="332">
                  <c:v>2378.0030997447884</c:v>
                </c:pt>
                <c:pt idx="334">
                  <c:v>2378.0030997447884</c:v>
                </c:pt>
                <c:pt idx="336">
                  <c:v>2378.0030997447884</c:v>
                </c:pt>
                <c:pt idx="338">
                  <c:v>2378.0030997447884</c:v>
                </c:pt>
                <c:pt idx="340">
                  <c:v>2378.0030997447884</c:v>
                </c:pt>
                <c:pt idx="342">
                  <c:v>2378.0030997447884</c:v>
                </c:pt>
                <c:pt idx="344">
                  <c:v>2378.0030997447884</c:v>
                </c:pt>
                <c:pt idx="346">
                  <c:v>2491.2413425897785</c:v>
                </c:pt>
                <c:pt idx="348">
                  <c:v>2491.2413425897785</c:v>
                </c:pt>
                <c:pt idx="350">
                  <c:v>2717.7178282797577</c:v>
                </c:pt>
                <c:pt idx="352">
                  <c:v>2378.0030997447884</c:v>
                </c:pt>
                <c:pt idx="354">
                  <c:v>2491.2413425897785</c:v>
                </c:pt>
                <c:pt idx="356">
                  <c:v>2491.2413425897785</c:v>
                </c:pt>
                <c:pt idx="358">
                  <c:v>2491.2413425897785</c:v>
                </c:pt>
                <c:pt idx="360">
                  <c:v>2547.860464012273</c:v>
                </c:pt>
                <c:pt idx="362">
                  <c:v>2604.4795854347672</c:v>
                </c:pt>
                <c:pt idx="364">
                  <c:v>2547.860464012273</c:v>
                </c:pt>
                <c:pt idx="366">
                  <c:v>2491.2413425897785</c:v>
                </c:pt>
                <c:pt idx="368">
                  <c:v>2434.6222211672825</c:v>
                </c:pt>
                <c:pt idx="370">
                  <c:v>2491.2413425897785</c:v>
                </c:pt>
                <c:pt idx="372">
                  <c:v>2434.6222211672825</c:v>
                </c:pt>
                <c:pt idx="374">
                  <c:v>2491.2413425897785</c:v>
                </c:pt>
                <c:pt idx="376">
                  <c:v>2378.0030997447884</c:v>
                </c:pt>
                <c:pt idx="378">
                  <c:v>2491.2413425897785</c:v>
                </c:pt>
                <c:pt idx="380">
                  <c:v>2378.0030997447884</c:v>
                </c:pt>
                <c:pt idx="382">
                  <c:v>2434.6222211672825</c:v>
                </c:pt>
                <c:pt idx="384">
                  <c:v>2830.9560711247473</c:v>
                </c:pt>
                <c:pt idx="386">
                  <c:v>2717.7178282797577</c:v>
                </c:pt>
                <c:pt idx="388">
                  <c:v>2830.9560711247473</c:v>
                </c:pt>
                <c:pt idx="390">
                  <c:v>2830.9560711247473</c:v>
                </c:pt>
                <c:pt idx="392">
                  <c:v>2830.9560711247473</c:v>
                </c:pt>
                <c:pt idx="394">
                  <c:v>2717.7178282797577</c:v>
                </c:pt>
                <c:pt idx="396">
                  <c:v>2717.7178282797577</c:v>
                </c:pt>
                <c:pt idx="398">
                  <c:v>2717.7178282797577</c:v>
                </c:pt>
                <c:pt idx="400">
                  <c:v>2717.7178282797577</c:v>
                </c:pt>
                <c:pt idx="402">
                  <c:v>2717.7178282797577</c:v>
                </c:pt>
                <c:pt idx="404">
                  <c:v>2717.7178282797577</c:v>
                </c:pt>
                <c:pt idx="406">
                  <c:v>2717.7178282797577</c:v>
                </c:pt>
                <c:pt idx="408">
                  <c:v>2717.7178282797577</c:v>
                </c:pt>
                <c:pt idx="410">
                  <c:v>2717.7178282797577</c:v>
                </c:pt>
                <c:pt idx="412">
                  <c:v>2717.7178282797577</c:v>
                </c:pt>
                <c:pt idx="414">
                  <c:v>2717.7178282797577</c:v>
                </c:pt>
                <c:pt idx="416">
                  <c:v>2717.7178282797577</c:v>
                </c:pt>
                <c:pt idx="418">
                  <c:v>2717.7178282797577</c:v>
                </c:pt>
                <c:pt idx="420">
                  <c:v>2717.7178282797577</c:v>
                </c:pt>
                <c:pt idx="422">
                  <c:v>2717.7178282797577</c:v>
                </c:pt>
                <c:pt idx="424">
                  <c:v>2717.7178282797577</c:v>
                </c:pt>
                <c:pt idx="426">
                  <c:v>2717.7178282797577</c:v>
                </c:pt>
                <c:pt idx="428">
                  <c:v>2717.7178282797577</c:v>
                </c:pt>
                <c:pt idx="430">
                  <c:v>2717.7178282797577</c:v>
                </c:pt>
                <c:pt idx="432">
                  <c:v>2717.7178282797577</c:v>
                </c:pt>
                <c:pt idx="434">
                  <c:v>2717.7178282797577</c:v>
                </c:pt>
                <c:pt idx="436">
                  <c:v>2717.7178282797577</c:v>
                </c:pt>
                <c:pt idx="438">
                  <c:v>2717.7178282797577</c:v>
                </c:pt>
                <c:pt idx="440">
                  <c:v>2717.7178282797577</c:v>
                </c:pt>
                <c:pt idx="442">
                  <c:v>2717.7178282797577</c:v>
                </c:pt>
                <c:pt idx="444">
                  <c:v>2717.7178282797577</c:v>
                </c:pt>
                <c:pt idx="446">
                  <c:v>2717.7178282797577</c:v>
                </c:pt>
                <c:pt idx="448">
                  <c:v>2717.7178282797577</c:v>
                </c:pt>
                <c:pt idx="450">
                  <c:v>2717.7178282797577</c:v>
                </c:pt>
                <c:pt idx="452">
                  <c:v>2717.7178282797577</c:v>
                </c:pt>
                <c:pt idx="463">
                  <c:v>3397.1472853496962</c:v>
                </c:pt>
                <c:pt idx="465">
                  <c:v>3170.670799659717</c:v>
                </c:pt>
                <c:pt idx="467">
                  <c:v>3397.1472853496962</c:v>
                </c:pt>
                <c:pt idx="469">
                  <c:v>3283.909042504707</c:v>
                </c:pt>
                <c:pt idx="471">
                  <c:v>3283.909042504707</c:v>
                </c:pt>
                <c:pt idx="473">
                  <c:v>3283.909042504707</c:v>
                </c:pt>
                <c:pt idx="475">
                  <c:v>3057.4325568147283</c:v>
                </c:pt>
                <c:pt idx="477">
                  <c:v>3170.670799659717</c:v>
                </c:pt>
                <c:pt idx="479">
                  <c:v>3170.670799659717</c:v>
                </c:pt>
                <c:pt idx="481">
                  <c:v>3170.670799659717</c:v>
                </c:pt>
                <c:pt idx="483">
                  <c:v>3170.670799659717</c:v>
                </c:pt>
                <c:pt idx="485">
                  <c:v>2151.5266140548083</c:v>
                </c:pt>
                <c:pt idx="497">
                  <c:v>2944.1943139697378</c:v>
                </c:pt>
                <c:pt idx="499">
                  <c:v>3057.4325568147283</c:v>
                </c:pt>
                <c:pt idx="501">
                  <c:v>2944.1943139697378</c:v>
                </c:pt>
                <c:pt idx="503">
                  <c:v>2944.1943139697378</c:v>
                </c:pt>
                <c:pt idx="505">
                  <c:v>3170.670799659717</c:v>
                </c:pt>
                <c:pt idx="507">
                  <c:v>2944.1943139697378</c:v>
                </c:pt>
                <c:pt idx="509">
                  <c:v>2944.1943139697378</c:v>
                </c:pt>
                <c:pt idx="511">
                  <c:v>2944.1943139697378</c:v>
                </c:pt>
                <c:pt idx="513">
                  <c:v>2830.9560711247473</c:v>
                </c:pt>
                <c:pt idx="515">
                  <c:v>2717.7178282797577</c:v>
                </c:pt>
                <c:pt idx="517">
                  <c:v>2830.9560711247473</c:v>
                </c:pt>
                <c:pt idx="519">
                  <c:v>2944.1943139697378</c:v>
                </c:pt>
                <c:pt idx="521">
                  <c:v>2830.9560711247473</c:v>
                </c:pt>
                <c:pt idx="523">
                  <c:v>2944.1943139697378</c:v>
                </c:pt>
                <c:pt idx="525">
                  <c:v>2944.1943139697378</c:v>
                </c:pt>
                <c:pt idx="527">
                  <c:v>2944.1943139697378</c:v>
                </c:pt>
                <c:pt idx="529">
                  <c:v>2944.1943139697378</c:v>
                </c:pt>
                <c:pt idx="531">
                  <c:v>2944.1943139697378</c:v>
                </c:pt>
                <c:pt idx="533">
                  <c:v>2944.1943139697378</c:v>
                </c:pt>
                <c:pt idx="535">
                  <c:v>2944.1943139697378</c:v>
                </c:pt>
                <c:pt idx="537">
                  <c:v>2830.9560711247473</c:v>
                </c:pt>
                <c:pt idx="539">
                  <c:v>2944.1943139697378</c:v>
                </c:pt>
                <c:pt idx="541">
                  <c:v>2944.1943139697378</c:v>
                </c:pt>
                <c:pt idx="543">
                  <c:v>3057.4325568147283</c:v>
                </c:pt>
                <c:pt idx="545">
                  <c:v>3057.4325568147283</c:v>
                </c:pt>
                <c:pt idx="547">
                  <c:v>3057.4325568147283</c:v>
                </c:pt>
                <c:pt idx="549">
                  <c:v>3170.670799659717</c:v>
                </c:pt>
                <c:pt idx="551">
                  <c:v>3170.670799659717</c:v>
                </c:pt>
                <c:pt idx="553">
                  <c:v>3170.670799659717</c:v>
                </c:pt>
                <c:pt idx="555">
                  <c:v>3170.670799659717</c:v>
                </c:pt>
                <c:pt idx="557">
                  <c:v>3170.670799659717</c:v>
                </c:pt>
                <c:pt idx="559">
                  <c:v>3170.670799659717</c:v>
                </c:pt>
                <c:pt idx="561">
                  <c:v>3170.670799659717</c:v>
                </c:pt>
                <c:pt idx="563">
                  <c:v>3170.670799659717</c:v>
                </c:pt>
                <c:pt idx="565">
                  <c:v>3170.670799659717</c:v>
                </c:pt>
                <c:pt idx="567">
                  <c:v>3170.670799659717</c:v>
                </c:pt>
                <c:pt idx="569">
                  <c:v>3170.670799659717</c:v>
                </c:pt>
                <c:pt idx="571">
                  <c:v>3170.670799659717</c:v>
                </c:pt>
                <c:pt idx="573">
                  <c:v>3397.1472853496962</c:v>
                </c:pt>
                <c:pt idx="575">
                  <c:v>3397.1472853496962</c:v>
                </c:pt>
                <c:pt idx="577">
                  <c:v>3397.1472853496962</c:v>
                </c:pt>
                <c:pt idx="579">
                  <c:v>3397.1472853496962</c:v>
                </c:pt>
                <c:pt idx="581">
                  <c:v>3623.6237710396767</c:v>
                </c:pt>
                <c:pt idx="583">
                  <c:v>3736.8620138846672</c:v>
                </c:pt>
                <c:pt idx="585">
                  <c:v>3736.8620138846672</c:v>
                </c:pt>
                <c:pt idx="587">
                  <c:v>3736.8620138846672</c:v>
                </c:pt>
                <c:pt idx="589">
                  <c:v>5435.4356565595153</c:v>
                </c:pt>
                <c:pt idx="591">
                  <c:v>5265.5782922920298</c:v>
                </c:pt>
                <c:pt idx="593">
                  <c:v>5265.5782922920298</c:v>
                </c:pt>
                <c:pt idx="595">
                  <c:v>4586.1488352220904</c:v>
                </c:pt>
                <c:pt idx="597">
                  <c:v>4756.0061994895786</c:v>
                </c:pt>
                <c:pt idx="599">
                  <c:v>4756.0061994895786</c:v>
                </c:pt>
                <c:pt idx="601">
                  <c:v>4756.0061994895786</c:v>
                </c:pt>
                <c:pt idx="603">
                  <c:v>4925.8635637570624</c:v>
                </c:pt>
                <c:pt idx="605">
                  <c:v>4925.8635637570624</c:v>
                </c:pt>
                <c:pt idx="607">
                  <c:v>4925.8635637570624</c:v>
                </c:pt>
                <c:pt idx="609">
                  <c:v>4925.8635637570624</c:v>
                </c:pt>
                <c:pt idx="611">
                  <c:v>5137.7369276321897</c:v>
                </c:pt>
                <c:pt idx="613">
                  <c:v>5137.7369276321897</c:v>
                </c:pt>
                <c:pt idx="615">
                  <c:v>5137.7369276321897</c:v>
                </c:pt>
                <c:pt idx="617">
                  <c:v>5137.7369276321897</c:v>
                </c:pt>
                <c:pt idx="619">
                  <c:v>5137.7369276321897</c:v>
                </c:pt>
                <c:pt idx="621">
                  <c:v>5137.7369276321897</c:v>
                </c:pt>
                <c:pt idx="623">
                  <c:v>5095.720928024547</c:v>
                </c:pt>
                <c:pt idx="625">
                  <c:v>5095.720928024547</c:v>
                </c:pt>
                <c:pt idx="627">
                  <c:v>4327.1355693481437</c:v>
                </c:pt>
                <c:pt idx="629">
                  <c:v>4383.7546907706383</c:v>
                </c:pt>
                <c:pt idx="631">
                  <c:v>4383.7546907706383</c:v>
                </c:pt>
                <c:pt idx="633">
                  <c:v>4383.7546907706383</c:v>
                </c:pt>
                <c:pt idx="635">
                  <c:v>4383.7546907706383</c:v>
                </c:pt>
                <c:pt idx="637">
                  <c:v>4383.7546907706383</c:v>
                </c:pt>
                <c:pt idx="639">
                  <c:v>4383.7546907706383</c:v>
                </c:pt>
                <c:pt idx="641">
                  <c:v>5177.9595614029213</c:v>
                </c:pt>
                <c:pt idx="643">
                  <c:v>5177.9595614029213</c:v>
                </c:pt>
                <c:pt idx="645">
                  <c:v>5177.9595614029213</c:v>
                </c:pt>
                <c:pt idx="647">
                  <c:v>5177.9595614029213</c:v>
                </c:pt>
                <c:pt idx="649">
                  <c:v>5265.5782922920298</c:v>
                </c:pt>
                <c:pt idx="651">
                  <c:v>5265.5782922920298</c:v>
                </c:pt>
                <c:pt idx="653">
                  <c:v>5095.720928024547</c:v>
                </c:pt>
                <c:pt idx="655">
                  <c:v>5095.720928024547</c:v>
                </c:pt>
                <c:pt idx="657">
                  <c:v>5095.720928024547</c:v>
                </c:pt>
                <c:pt idx="659">
                  <c:v>5095.720928024547</c:v>
                </c:pt>
                <c:pt idx="661">
                  <c:v>5265.5782922920298</c:v>
                </c:pt>
                <c:pt idx="663">
                  <c:v>5265.5782922920298</c:v>
                </c:pt>
                <c:pt idx="665">
                  <c:v>5265.5782922920298</c:v>
                </c:pt>
                <c:pt idx="667">
                  <c:v>5350.5069744257744</c:v>
                </c:pt>
                <c:pt idx="669">
                  <c:v>5435.4356565595153</c:v>
                </c:pt>
                <c:pt idx="671">
                  <c:v>5265.5782922920298</c:v>
                </c:pt>
                <c:pt idx="673">
                  <c:v>5265.5782922920298</c:v>
                </c:pt>
                <c:pt idx="675">
                  <c:v>5435.4356565595153</c:v>
                </c:pt>
                <c:pt idx="677">
                  <c:v>5347.8169256704068</c:v>
                </c:pt>
                <c:pt idx="679">
                  <c:v>5391.6262911149624</c:v>
                </c:pt>
                <c:pt idx="681">
                  <c:v>5350.5069744257744</c:v>
                </c:pt>
                <c:pt idx="683">
                  <c:v>5435.4356565595153</c:v>
                </c:pt>
                <c:pt idx="685">
                  <c:v>5347.8169256704068</c:v>
                </c:pt>
                <c:pt idx="687">
                  <c:v>5306.6976089812188</c:v>
                </c:pt>
                <c:pt idx="689">
                  <c:v>5306.6976089812188</c:v>
                </c:pt>
                <c:pt idx="691">
                  <c:v>5347.8169256704068</c:v>
                </c:pt>
                <c:pt idx="693">
                  <c:v>5605.293020827</c:v>
                </c:pt>
                <c:pt idx="695">
                  <c:v>5564.1737041378128</c:v>
                </c:pt>
                <c:pt idx="697">
                  <c:v>5523.0543874486239</c:v>
                </c:pt>
                <c:pt idx="699">
                  <c:v>5435.4356565595153</c:v>
                </c:pt>
                <c:pt idx="701">
                  <c:v>5435.4356565595153</c:v>
                </c:pt>
                <c:pt idx="703">
                  <c:v>5435.4356565595153</c:v>
                </c:pt>
                <c:pt idx="705">
                  <c:v>5435.4356565595153</c:v>
                </c:pt>
                <c:pt idx="707">
                  <c:v>5605.293020827</c:v>
                </c:pt>
                <c:pt idx="709">
                  <c:v>5265.5782922920298</c:v>
                </c:pt>
                <c:pt idx="711">
                  <c:v>5265.5782922920298</c:v>
                </c:pt>
                <c:pt idx="713">
                  <c:v>5265.5782922920298</c:v>
                </c:pt>
                <c:pt idx="715">
                  <c:v>5350.5069744257744</c:v>
                </c:pt>
                <c:pt idx="717">
                  <c:v>5350.5069744257744</c:v>
                </c:pt>
                <c:pt idx="719">
                  <c:v>5350.5069744257744</c:v>
                </c:pt>
                <c:pt idx="721">
                  <c:v>5350.5069744257744</c:v>
                </c:pt>
                <c:pt idx="723">
                  <c:v>5350.5069744257744</c:v>
                </c:pt>
                <c:pt idx="725">
                  <c:v>5350.5069744257744</c:v>
                </c:pt>
                <c:pt idx="727">
                  <c:v>5435.4356565595153</c:v>
                </c:pt>
                <c:pt idx="729">
                  <c:v>5435.4356565595153</c:v>
                </c:pt>
                <c:pt idx="731">
                  <c:v>5435.4356565595153</c:v>
                </c:pt>
                <c:pt idx="733">
                  <c:v>5435.4356565595153</c:v>
                </c:pt>
                <c:pt idx="736">
                  <c:v>1925.0501283648284</c:v>
                </c:pt>
                <c:pt idx="739">
                  <c:v>1925.0501283648284</c:v>
                </c:pt>
                <c:pt idx="742">
                  <c:v>1925.0501283648284</c:v>
                </c:pt>
                <c:pt idx="745">
                  <c:v>1925.0501283648284</c:v>
                </c:pt>
                <c:pt idx="748">
                  <c:v>1925.0501283648284</c:v>
                </c:pt>
                <c:pt idx="751">
                  <c:v>1925.0501283648284</c:v>
                </c:pt>
                <c:pt idx="754">
                  <c:v>1925.0501283648284</c:v>
                </c:pt>
                <c:pt idx="757">
                  <c:v>1925.0501283648284</c:v>
                </c:pt>
                <c:pt idx="760">
                  <c:v>1925.0501283648284</c:v>
                </c:pt>
                <c:pt idx="763">
                  <c:v>1925.0501283648284</c:v>
                </c:pt>
                <c:pt idx="766">
                  <c:v>1925.0501283648284</c:v>
                </c:pt>
                <c:pt idx="769">
                  <c:v>1925.0501283648284</c:v>
                </c:pt>
                <c:pt idx="772">
                  <c:v>1925.0501283648284</c:v>
                </c:pt>
                <c:pt idx="775">
                  <c:v>1925.0501283648284</c:v>
                </c:pt>
                <c:pt idx="778">
                  <c:v>2038.288371209818</c:v>
                </c:pt>
                <c:pt idx="781">
                  <c:v>1925.0501283648284</c:v>
                </c:pt>
                <c:pt idx="784">
                  <c:v>2038.288371209818</c:v>
                </c:pt>
                <c:pt idx="787">
                  <c:v>2038.288371209818</c:v>
                </c:pt>
                <c:pt idx="790">
                  <c:v>2038.288371209818</c:v>
                </c:pt>
                <c:pt idx="793">
                  <c:v>2038.288371209818</c:v>
                </c:pt>
                <c:pt idx="796">
                  <c:v>2038.288371209818</c:v>
                </c:pt>
                <c:pt idx="799">
                  <c:v>2038.288371209818</c:v>
                </c:pt>
                <c:pt idx="802">
                  <c:v>2038.288371209818</c:v>
                </c:pt>
                <c:pt idx="805">
                  <c:v>2038.288371209818</c:v>
                </c:pt>
                <c:pt idx="808">
                  <c:v>2038.288371209818</c:v>
                </c:pt>
                <c:pt idx="811">
                  <c:v>2038.288371209818</c:v>
                </c:pt>
                <c:pt idx="814">
                  <c:v>1811.8118855198384</c:v>
                </c:pt>
                <c:pt idx="817">
                  <c:v>1811.8118855198384</c:v>
                </c:pt>
                <c:pt idx="820">
                  <c:v>1925.0501283648284</c:v>
                </c:pt>
                <c:pt idx="823">
                  <c:v>1925.0501283648284</c:v>
                </c:pt>
                <c:pt idx="826">
                  <c:v>1925.0501283648284</c:v>
                </c:pt>
                <c:pt idx="829">
                  <c:v>1925.0501283648284</c:v>
                </c:pt>
                <c:pt idx="832">
                  <c:v>1925.0501283648284</c:v>
                </c:pt>
                <c:pt idx="835">
                  <c:v>1925.0501283648284</c:v>
                </c:pt>
                <c:pt idx="838">
                  <c:v>1925.0501283648284</c:v>
                </c:pt>
                <c:pt idx="841">
                  <c:v>1925.0501283648284</c:v>
                </c:pt>
                <c:pt idx="844">
                  <c:v>1925.0501283648284</c:v>
                </c:pt>
                <c:pt idx="847">
                  <c:v>1925.0501283648284</c:v>
                </c:pt>
                <c:pt idx="850">
                  <c:v>2264.7648568997984</c:v>
                </c:pt>
                <c:pt idx="853">
                  <c:v>2264.7648568997984</c:v>
                </c:pt>
                <c:pt idx="856">
                  <c:v>2378.0030997447884</c:v>
                </c:pt>
                <c:pt idx="859">
                  <c:v>2321.3839783222929</c:v>
                </c:pt>
                <c:pt idx="862">
                  <c:v>2378.0030997447884</c:v>
                </c:pt>
                <c:pt idx="865">
                  <c:v>2123.2170533435615</c:v>
                </c:pt>
                <c:pt idx="868">
                  <c:v>2236.4552961885511</c:v>
                </c:pt>
                <c:pt idx="871">
                  <c:v>2151.5266140548083</c:v>
                </c:pt>
                <c:pt idx="874">
                  <c:v>2151.5266140548083</c:v>
                </c:pt>
                <c:pt idx="877">
                  <c:v>2123.2170533435615</c:v>
                </c:pt>
                <c:pt idx="880">
                  <c:v>2208.1457354773029</c:v>
                </c:pt>
                <c:pt idx="883">
                  <c:v>2378.003099744788</c:v>
                </c:pt>
                <c:pt idx="886">
                  <c:v>2661.0987068572626</c:v>
                </c:pt>
                <c:pt idx="889">
                  <c:v>2151.5266140548083</c:v>
                </c:pt>
                <c:pt idx="892">
                  <c:v>2378.0030997447884</c:v>
                </c:pt>
                <c:pt idx="895">
                  <c:v>2378.0030997447884</c:v>
                </c:pt>
                <c:pt idx="898">
                  <c:v>2151.5266140548083</c:v>
                </c:pt>
                <c:pt idx="901">
                  <c:v>2434.6222211672825</c:v>
                </c:pt>
                <c:pt idx="904">
                  <c:v>2264.7648568997984</c:v>
                </c:pt>
                <c:pt idx="907">
                  <c:v>2151.5266140548083</c:v>
                </c:pt>
                <c:pt idx="910">
                  <c:v>2264.7648568997984</c:v>
                </c:pt>
                <c:pt idx="913">
                  <c:v>2208.1457354773038</c:v>
                </c:pt>
                <c:pt idx="916">
                  <c:v>2151.5266140548083</c:v>
                </c:pt>
                <c:pt idx="919">
                  <c:v>2264.7648568997984</c:v>
                </c:pt>
                <c:pt idx="922">
                  <c:v>2264.7648568997984</c:v>
                </c:pt>
                <c:pt idx="925">
                  <c:v>2264.7648568997984</c:v>
                </c:pt>
                <c:pt idx="928">
                  <c:v>2208.1457354773038</c:v>
                </c:pt>
                <c:pt idx="931">
                  <c:v>2208.1457354773038</c:v>
                </c:pt>
                <c:pt idx="934">
                  <c:v>2151.5266140548083</c:v>
                </c:pt>
                <c:pt idx="937">
                  <c:v>2264.7648568997984</c:v>
                </c:pt>
                <c:pt idx="940">
                  <c:v>2264.7648568997984</c:v>
                </c:pt>
                <c:pt idx="943">
                  <c:v>2264.7648568997984</c:v>
                </c:pt>
                <c:pt idx="946">
                  <c:v>2264.7648568997984</c:v>
                </c:pt>
                <c:pt idx="949">
                  <c:v>2264.7648568997984</c:v>
                </c:pt>
                <c:pt idx="952">
                  <c:v>2264.7648568997984</c:v>
                </c:pt>
                <c:pt idx="955">
                  <c:v>2378.0030997447884</c:v>
                </c:pt>
                <c:pt idx="958">
                  <c:v>2491.2413425897785</c:v>
                </c:pt>
                <c:pt idx="961">
                  <c:v>2378.0030997447884</c:v>
                </c:pt>
                <c:pt idx="964">
                  <c:v>2717.7178282797577</c:v>
                </c:pt>
                <c:pt idx="967">
                  <c:v>2717.7178282797577</c:v>
                </c:pt>
                <c:pt idx="970">
                  <c:v>2717.7178282797577</c:v>
                </c:pt>
                <c:pt idx="973">
                  <c:v>2717.7178282797577</c:v>
                </c:pt>
                <c:pt idx="976">
                  <c:v>2491.2413425897785</c:v>
                </c:pt>
                <c:pt idx="979">
                  <c:v>2491.2413425897785</c:v>
                </c:pt>
                <c:pt idx="982">
                  <c:v>2604.4795854347672</c:v>
                </c:pt>
                <c:pt idx="985">
                  <c:v>2491.2413425897785</c:v>
                </c:pt>
                <c:pt idx="988">
                  <c:v>2491.2413425897785</c:v>
                </c:pt>
                <c:pt idx="991">
                  <c:v>2604.4795854347672</c:v>
                </c:pt>
                <c:pt idx="994">
                  <c:v>2604.4795854347672</c:v>
                </c:pt>
                <c:pt idx="997">
                  <c:v>2717.7178282797577</c:v>
                </c:pt>
                <c:pt idx="1000">
                  <c:v>2604.4795854347672</c:v>
                </c:pt>
                <c:pt idx="1003">
                  <c:v>2717.7178282797577</c:v>
                </c:pt>
                <c:pt idx="1006">
                  <c:v>2717.7178282797577</c:v>
                </c:pt>
                <c:pt idx="1009">
                  <c:v>2604.4795854347672</c:v>
                </c:pt>
                <c:pt idx="1012">
                  <c:v>2717.7178282797577</c:v>
                </c:pt>
                <c:pt idx="1015">
                  <c:v>2830.9560711247473</c:v>
                </c:pt>
                <c:pt idx="1018">
                  <c:v>2717.7178282797577</c:v>
                </c:pt>
                <c:pt idx="1021">
                  <c:v>2830.9560711247473</c:v>
                </c:pt>
                <c:pt idx="1024">
                  <c:v>2717.7178282797577</c:v>
                </c:pt>
                <c:pt idx="1027">
                  <c:v>2717.7178282797577</c:v>
                </c:pt>
                <c:pt idx="1030">
                  <c:v>2717.7178282797577</c:v>
                </c:pt>
                <c:pt idx="1033">
                  <c:v>2717.7178282797577</c:v>
                </c:pt>
                <c:pt idx="1036">
                  <c:v>2717.7178282797577</c:v>
                </c:pt>
                <c:pt idx="1039">
                  <c:v>2717.7178282797577</c:v>
                </c:pt>
                <c:pt idx="1042">
                  <c:v>3397.1472853496962</c:v>
                </c:pt>
                <c:pt idx="1045">
                  <c:v>2717.7178282797577</c:v>
                </c:pt>
                <c:pt idx="1048">
                  <c:v>2717.7178282797577</c:v>
                </c:pt>
                <c:pt idx="1051">
                  <c:v>2830.9560711247473</c:v>
                </c:pt>
                <c:pt idx="1054">
                  <c:v>2830.9560711247473</c:v>
                </c:pt>
                <c:pt idx="1057">
                  <c:v>2830.9560711247473</c:v>
                </c:pt>
                <c:pt idx="1060">
                  <c:v>2830.9560711247473</c:v>
                </c:pt>
                <c:pt idx="1063">
                  <c:v>2830.9560711247473</c:v>
                </c:pt>
                <c:pt idx="1066">
                  <c:v>3397.1472853496962</c:v>
                </c:pt>
                <c:pt idx="1069">
                  <c:v>2830.9560711247473</c:v>
                </c:pt>
                <c:pt idx="1072">
                  <c:v>2830.9560711247473</c:v>
                </c:pt>
                <c:pt idx="1075">
                  <c:v>2830.9560711247473</c:v>
                </c:pt>
                <c:pt idx="1078">
                  <c:v>2717.7178282797577</c:v>
                </c:pt>
                <c:pt idx="1081">
                  <c:v>2830.9560711247473</c:v>
                </c:pt>
                <c:pt idx="1084">
                  <c:v>2830.9560711247473</c:v>
                </c:pt>
                <c:pt idx="1087">
                  <c:v>2944.1943139697378</c:v>
                </c:pt>
                <c:pt idx="1090">
                  <c:v>3057.4325568147283</c:v>
                </c:pt>
                <c:pt idx="1093">
                  <c:v>3057.4325568147283</c:v>
                </c:pt>
                <c:pt idx="1096">
                  <c:v>3397.1472853496962</c:v>
                </c:pt>
                <c:pt idx="1099">
                  <c:v>2830.9560711247473</c:v>
                </c:pt>
                <c:pt idx="1102">
                  <c:v>3057.4325568147283</c:v>
                </c:pt>
                <c:pt idx="1105">
                  <c:v>2944.1943139697378</c:v>
                </c:pt>
                <c:pt idx="1108">
                  <c:v>3170.670799659717</c:v>
                </c:pt>
                <c:pt idx="1111">
                  <c:v>3170.670799659717</c:v>
                </c:pt>
                <c:pt idx="1114">
                  <c:v>2944.1943139697378</c:v>
                </c:pt>
                <c:pt idx="1117">
                  <c:v>2944.1943139697378</c:v>
                </c:pt>
                <c:pt idx="1120">
                  <c:v>2830.9560711247473</c:v>
                </c:pt>
                <c:pt idx="1123">
                  <c:v>2887.5751925472437</c:v>
                </c:pt>
                <c:pt idx="1126">
                  <c:v>2944.1943139697378</c:v>
                </c:pt>
                <c:pt idx="1129">
                  <c:v>2830.9560711247473</c:v>
                </c:pt>
                <c:pt idx="1132">
                  <c:v>2717.7178282797577</c:v>
                </c:pt>
                <c:pt idx="1135">
                  <c:v>2830.9560711247473</c:v>
                </c:pt>
                <c:pt idx="1138">
                  <c:v>2717.7178282797577</c:v>
                </c:pt>
                <c:pt idx="1141">
                  <c:v>2717.7178282797577</c:v>
                </c:pt>
                <c:pt idx="1144">
                  <c:v>2830.9560711247473</c:v>
                </c:pt>
                <c:pt idx="1147">
                  <c:v>2717.7178282797577</c:v>
                </c:pt>
                <c:pt idx="1150">
                  <c:v>2717.7178282797577</c:v>
                </c:pt>
                <c:pt idx="1153">
                  <c:v>2717.7178282797577</c:v>
                </c:pt>
                <c:pt idx="1156">
                  <c:v>2717.7178282797577</c:v>
                </c:pt>
                <c:pt idx="1159">
                  <c:v>2830.9560711247473</c:v>
                </c:pt>
                <c:pt idx="1162">
                  <c:v>2830.9560711247473</c:v>
                </c:pt>
                <c:pt idx="1165">
                  <c:v>2830.9560711247473</c:v>
                </c:pt>
                <c:pt idx="1168">
                  <c:v>2717.7178282797577</c:v>
                </c:pt>
                <c:pt idx="1171">
                  <c:v>2944.1943139697378</c:v>
                </c:pt>
                <c:pt idx="1174">
                  <c:v>2944.1943139697378</c:v>
                </c:pt>
                <c:pt idx="1177">
                  <c:v>2944.1943139697378</c:v>
                </c:pt>
                <c:pt idx="1180">
                  <c:v>2944.1943139697378</c:v>
                </c:pt>
                <c:pt idx="1183">
                  <c:v>2944.1943139697378</c:v>
                </c:pt>
                <c:pt idx="1186">
                  <c:v>2944.1943139697378</c:v>
                </c:pt>
                <c:pt idx="1189">
                  <c:v>2944.1943139697378</c:v>
                </c:pt>
                <c:pt idx="1192">
                  <c:v>2944.1943139697378</c:v>
                </c:pt>
                <c:pt idx="1195">
                  <c:v>2944.1943139697378</c:v>
                </c:pt>
                <c:pt idx="1198">
                  <c:v>3170.670799659717</c:v>
                </c:pt>
                <c:pt idx="1201">
                  <c:v>3170.670799659717</c:v>
                </c:pt>
                <c:pt idx="1204">
                  <c:v>3170.670799659717</c:v>
                </c:pt>
                <c:pt idx="1207">
                  <c:v>3170.670799659717</c:v>
                </c:pt>
                <c:pt idx="1210">
                  <c:v>3397.1472853496962</c:v>
                </c:pt>
                <c:pt idx="1213">
                  <c:v>3397.1472853496962</c:v>
                </c:pt>
                <c:pt idx="1216">
                  <c:v>3397.1472853496962</c:v>
                </c:pt>
                <c:pt idx="1219">
                  <c:v>3397.1472853496962</c:v>
                </c:pt>
                <c:pt idx="1222">
                  <c:v>3397.1472853496962</c:v>
                </c:pt>
                <c:pt idx="1225">
                  <c:v>3397.1472853496962</c:v>
                </c:pt>
                <c:pt idx="1228">
                  <c:v>3397.1472853496962</c:v>
                </c:pt>
                <c:pt idx="1231">
                  <c:v>3397.1472853496962</c:v>
                </c:pt>
                <c:pt idx="1234">
                  <c:v>3397.1472853496962</c:v>
                </c:pt>
                <c:pt idx="1237">
                  <c:v>3397.1472853496962</c:v>
                </c:pt>
                <c:pt idx="1240">
                  <c:v>3397.1472853496962</c:v>
                </c:pt>
                <c:pt idx="1243">
                  <c:v>2944.1943139697378</c:v>
                </c:pt>
                <c:pt idx="1246">
                  <c:v>2944.1943139697378</c:v>
                </c:pt>
                <c:pt idx="1249">
                  <c:v>2944.1943139697378</c:v>
                </c:pt>
                <c:pt idx="1252">
                  <c:v>3057.4325568147283</c:v>
                </c:pt>
                <c:pt idx="1255">
                  <c:v>3057.4325568147283</c:v>
                </c:pt>
                <c:pt idx="1258">
                  <c:v>3057.4325568147283</c:v>
                </c:pt>
                <c:pt idx="1261">
                  <c:v>3057.4325568147283</c:v>
                </c:pt>
                <c:pt idx="1264">
                  <c:v>3057.4325568147283</c:v>
                </c:pt>
                <c:pt idx="1267">
                  <c:v>3057.4325568147283</c:v>
                </c:pt>
                <c:pt idx="1270">
                  <c:v>3000.8134353922328</c:v>
                </c:pt>
                <c:pt idx="1273">
                  <c:v>3000.8134353922328</c:v>
                </c:pt>
                <c:pt idx="1276">
                  <c:v>3057.4325568147283</c:v>
                </c:pt>
                <c:pt idx="1279">
                  <c:v>2830.9560711247473</c:v>
                </c:pt>
                <c:pt idx="1282">
                  <c:v>2944.1943139697378</c:v>
                </c:pt>
                <c:pt idx="1285">
                  <c:v>2944.1943139697378</c:v>
                </c:pt>
                <c:pt idx="1288">
                  <c:v>2830.9560711247473</c:v>
                </c:pt>
                <c:pt idx="1291">
                  <c:v>2830.9560711247473</c:v>
                </c:pt>
                <c:pt idx="1294">
                  <c:v>2774.3369497022527</c:v>
                </c:pt>
                <c:pt idx="1297">
                  <c:v>2830.9560711247473</c:v>
                </c:pt>
                <c:pt idx="1300">
                  <c:v>2944.1943139697378</c:v>
                </c:pt>
                <c:pt idx="1303">
                  <c:v>2944.1943139697378</c:v>
                </c:pt>
                <c:pt idx="1306">
                  <c:v>2915.8847532584909</c:v>
                </c:pt>
                <c:pt idx="1309">
                  <c:v>2830.9560711247473</c:v>
                </c:pt>
                <c:pt idx="1312">
                  <c:v>2830.9560711247473</c:v>
                </c:pt>
                <c:pt idx="1315">
                  <c:v>2830.9560711247473</c:v>
                </c:pt>
                <c:pt idx="1318">
                  <c:v>2830.9560711247473</c:v>
                </c:pt>
                <c:pt idx="1321">
                  <c:v>2944.1943139697378</c:v>
                </c:pt>
                <c:pt idx="1324">
                  <c:v>2830.9560711247473</c:v>
                </c:pt>
                <c:pt idx="1327">
                  <c:v>2944.1943139697378</c:v>
                </c:pt>
                <c:pt idx="1330">
                  <c:v>2830.9560711247473</c:v>
                </c:pt>
                <c:pt idx="1333">
                  <c:v>2944.1943139697378</c:v>
                </c:pt>
                <c:pt idx="1336">
                  <c:v>3170.670799659717</c:v>
                </c:pt>
                <c:pt idx="1339">
                  <c:v>3283.909042504707</c:v>
                </c:pt>
                <c:pt idx="1342">
                  <c:v>3397.1472853496962</c:v>
                </c:pt>
                <c:pt idx="1345">
                  <c:v>3397.1472853496962</c:v>
                </c:pt>
                <c:pt idx="1348">
                  <c:v>3397.1472853496962</c:v>
                </c:pt>
                <c:pt idx="1351">
                  <c:v>3397.1472853496962</c:v>
                </c:pt>
                <c:pt idx="1354">
                  <c:v>3397.1472853496962</c:v>
                </c:pt>
                <c:pt idx="1357">
                  <c:v>3397.1472853496962</c:v>
                </c:pt>
                <c:pt idx="1360">
                  <c:v>3397.1472853496962</c:v>
                </c:pt>
                <c:pt idx="1363">
                  <c:v>3623.6237710396767</c:v>
                </c:pt>
                <c:pt idx="1366">
                  <c:v>3623.6237710396767</c:v>
                </c:pt>
                <c:pt idx="1369">
                  <c:v>3623.6237710396767</c:v>
                </c:pt>
                <c:pt idx="1372">
                  <c:v>3623.6237710396767</c:v>
                </c:pt>
                <c:pt idx="1375">
                  <c:v>3623.6237710396767</c:v>
                </c:pt>
                <c:pt idx="1378">
                  <c:v>2717.7178282797577</c:v>
                </c:pt>
                <c:pt idx="1381">
                  <c:v>2830.9560711247473</c:v>
                </c:pt>
                <c:pt idx="1384">
                  <c:v>2944.1943139697378</c:v>
                </c:pt>
                <c:pt idx="1387">
                  <c:v>2887.5751925472437</c:v>
                </c:pt>
                <c:pt idx="1390">
                  <c:v>2944.1943139697378</c:v>
                </c:pt>
                <c:pt idx="1393">
                  <c:v>2944.1943139697378</c:v>
                </c:pt>
                <c:pt idx="1396">
                  <c:v>2887.5751925472437</c:v>
                </c:pt>
                <c:pt idx="1399">
                  <c:v>2944.1943139697378</c:v>
                </c:pt>
                <c:pt idx="1402">
                  <c:v>2887.5751925472437</c:v>
                </c:pt>
                <c:pt idx="1405">
                  <c:v>3000.8134353922328</c:v>
                </c:pt>
                <c:pt idx="1408">
                  <c:v>3057.4325568147283</c:v>
                </c:pt>
                <c:pt idx="1411">
                  <c:v>2944.1943139697378</c:v>
                </c:pt>
                <c:pt idx="1414">
                  <c:v>3170.670799659717</c:v>
                </c:pt>
                <c:pt idx="1417">
                  <c:v>3170.670799659717</c:v>
                </c:pt>
                <c:pt idx="1420">
                  <c:v>3170.670799659717</c:v>
                </c:pt>
                <c:pt idx="1423">
                  <c:v>3170.670799659717</c:v>
                </c:pt>
                <c:pt idx="1426">
                  <c:v>3170.670799659717</c:v>
                </c:pt>
                <c:pt idx="1429">
                  <c:v>3057.4325568147283</c:v>
                </c:pt>
                <c:pt idx="1432">
                  <c:v>3170.670799659717</c:v>
                </c:pt>
                <c:pt idx="1435">
                  <c:v>2944.1943139697378</c:v>
                </c:pt>
                <c:pt idx="1438">
                  <c:v>3057.4325568147283</c:v>
                </c:pt>
                <c:pt idx="1441">
                  <c:v>3057.4325568147283</c:v>
                </c:pt>
                <c:pt idx="1444">
                  <c:v>2944.1943139697378</c:v>
                </c:pt>
                <c:pt idx="1447">
                  <c:v>3057.4325568147283</c:v>
                </c:pt>
                <c:pt idx="1450">
                  <c:v>3057.4325568147283</c:v>
                </c:pt>
                <c:pt idx="1453">
                  <c:v>3170.670799659717</c:v>
                </c:pt>
                <c:pt idx="1456">
                  <c:v>1557.0258391186112</c:v>
                </c:pt>
                <c:pt idx="1459">
                  <c:v>3114.0516782372229</c:v>
                </c:pt>
                <c:pt idx="1462">
                  <c:v>3114.0516782372229</c:v>
                </c:pt>
                <c:pt idx="1465">
                  <c:v>3170.670799659717</c:v>
                </c:pt>
                <c:pt idx="1468">
                  <c:v>3170.670799659717</c:v>
                </c:pt>
                <c:pt idx="1471">
                  <c:v>3283.909042504707</c:v>
                </c:pt>
                <c:pt idx="1474">
                  <c:v>3283.909042504707</c:v>
                </c:pt>
                <c:pt idx="1477">
                  <c:v>3170.670799659717</c:v>
                </c:pt>
                <c:pt idx="1480">
                  <c:v>3283.909042504707</c:v>
                </c:pt>
                <c:pt idx="1483">
                  <c:v>3170.670799659717</c:v>
                </c:pt>
                <c:pt idx="1486">
                  <c:v>3170.670799659717</c:v>
                </c:pt>
                <c:pt idx="1489">
                  <c:v>3057.4325568147283</c:v>
                </c:pt>
                <c:pt idx="1492">
                  <c:v>3170.670799659717</c:v>
                </c:pt>
                <c:pt idx="1495">
                  <c:v>3283.909042504707</c:v>
                </c:pt>
                <c:pt idx="1498">
                  <c:v>3170.670799659717</c:v>
                </c:pt>
                <c:pt idx="1501">
                  <c:v>3397.1472853496962</c:v>
                </c:pt>
                <c:pt idx="1504">
                  <c:v>3397.1472853496962</c:v>
                </c:pt>
                <c:pt idx="1507">
                  <c:v>3397.1472853496962</c:v>
                </c:pt>
                <c:pt idx="1510">
                  <c:v>3397.1472853496962</c:v>
                </c:pt>
                <c:pt idx="1513">
                  <c:v>3283.909042504707</c:v>
                </c:pt>
                <c:pt idx="1516">
                  <c:v>3283.909042504707</c:v>
                </c:pt>
                <c:pt idx="1519">
                  <c:v>3397.1472853496962</c:v>
                </c:pt>
                <c:pt idx="1522">
                  <c:v>2830.9560711247473</c:v>
                </c:pt>
                <c:pt idx="1525">
                  <c:v>2830.9560711247473</c:v>
                </c:pt>
                <c:pt idx="1528">
                  <c:v>2830.9560711247473</c:v>
                </c:pt>
                <c:pt idx="1531">
                  <c:v>3397.1472853496962</c:v>
                </c:pt>
                <c:pt idx="1534">
                  <c:v>3397.1472853496962</c:v>
                </c:pt>
                <c:pt idx="1537">
                  <c:v>3397.1472853496962</c:v>
                </c:pt>
                <c:pt idx="1540">
                  <c:v>3397.1472853496962</c:v>
                </c:pt>
                <c:pt idx="1543">
                  <c:v>3397.1472853496962</c:v>
                </c:pt>
                <c:pt idx="1546">
                  <c:v>3397.1472853496962</c:v>
                </c:pt>
                <c:pt idx="1549">
                  <c:v>3397.1472853496962</c:v>
                </c:pt>
                <c:pt idx="1552">
                  <c:v>3397.1472853496962</c:v>
                </c:pt>
                <c:pt idx="1555">
                  <c:v>3397.1472853496962</c:v>
                </c:pt>
                <c:pt idx="1558">
                  <c:v>3397.1472853496962</c:v>
                </c:pt>
                <c:pt idx="1561">
                  <c:v>3510.3855281946867</c:v>
                </c:pt>
                <c:pt idx="1564">
                  <c:v>3510.3855281946867</c:v>
                </c:pt>
                <c:pt idx="1567">
                  <c:v>3510.3855281946867</c:v>
                </c:pt>
                <c:pt idx="1570">
                  <c:v>3510.3855281946867</c:v>
                </c:pt>
                <c:pt idx="1573">
                  <c:v>3397.1472853496962</c:v>
                </c:pt>
                <c:pt idx="1576">
                  <c:v>3397.1472853496962</c:v>
                </c:pt>
                <c:pt idx="1579">
                  <c:v>3397.1472853496962</c:v>
                </c:pt>
                <c:pt idx="1582">
                  <c:v>3397.1472853496962</c:v>
                </c:pt>
                <c:pt idx="1585">
                  <c:v>3397.1472853496962</c:v>
                </c:pt>
                <c:pt idx="1588">
                  <c:v>3397.1472853496962</c:v>
                </c:pt>
                <c:pt idx="1591">
                  <c:v>3283.909042504707</c:v>
                </c:pt>
                <c:pt idx="1594">
                  <c:v>3283.909042504707</c:v>
                </c:pt>
                <c:pt idx="1597">
                  <c:v>3397.1472853496962</c:v>
                </c:pt>
                <c:pt idx="1600">
                  <c:v>3397.1472853496962</c:v>
                </c:pt>
                <c:pt idx="1603">
                  <c:v>3397.1472853496962</c:v>
                </c:pt>
                <c:pt idx="1606">
                  <c:v>3283.909042504707</c:v>
                </c:pt>
                <c:pt idx="1609">
                  <c:v>3397.1472853496962</c:v>
                </c:pt>
                <c:pt idx="1612">
                  <c:v>3283.909042504707</c:v>
                </c:pt>
                <c:pt idx="1615">
                  <c:v>3397.1472853496962</c:v>
                </c:pt>
                <c:pt idx="1618">
                  <c:v>3397.1472853496962</c:v>
                </c:pt>
                <c:pt idx="1621">
                  <c:v>3397.1472853496962</c:v>
                </c:pt>
                <c:pt idx="1624">
                  <c:v>3397.1472853496962</c:v>
                </c:pt>
                <c:pt idx="1627">
                  <c:v>3397.1472853496962</c:v>
                </c:pt>
                <c:pt idx="1630">
                  <c:v>3283.909042504707</c:v>
                </c:pt>
                <c:pt idx="1633">
                  <c:v>3397.1472853496962</c:v>
                </c:pt>
                <c:pt idx="1636">
                  <c:v>3510.3855281946867</c:v>
                </c:pt>
                <c:pt idx="1639">
                  <c:v>3283.909042504707</c:v>
                </c:pt>
                <c:pt idx="1642">
                  <c:v>3397.1472853496962</c:v>
                </c:pt>
                <c:pt idx="1645">
                  <c:v>3340.5281639272016</c:v>
                </c:pt>
                <c:pt idx="1648">
                  <c:v>3397.1472853496962</c:v>
                </c:pt>
                <c:pt idx="1651">
                  <c:v>3283.909042504707</c:v>
                </c:pt>
                <c:pt idx="1654">
                  <c:v>3397.1472853496962</c:v>
                </c:pt>
                <c:pt idx="1657">
                  <c:v>3340.5281639272016</c:v>
                </c:pt>
                <c:pt idx="1660">
                  <c:v>3397.1472853496962</c:v>
                </c:pt>
                <c:pt idx="1663">
                  <c:v>3397.1472853496962</c:v>
                </c:pt>
                <c:pt idx="1666">
                  <c:v>3283.909042504707</c:v>
                </c:pt>
                <c:pt idx="1669">
                  <c:v>3397.1472853496962</c:v>
                </c:pt>
                <c:pt idx="1672">
                  <c:v>3397.1472853496962</c:v>
                </c:pt>
                <c:pt idx="1675">
                  <c:v>3397.1472853496962</c:v>
                </c:pt>
                <c:pt idx="1678">
                  <c:v>3397.1472853496962</c:v>
                </c:pt>
                <c:pt idx="1681">
                  <c:v>3397.1472853496962</c:v>
                </c:pt>
                <c:pt idx="1684">
                  <c:v>3397.1472853496962</c:v>
                </c:pt>
                <c:pt idx="1687">
                  <c:v>3397.1472853496962</c:v>
                </c:pt>
                <c:pt idx="1690">
                  <c:v>3397.1472853496962</c:v>
                </c:pt>
                <c:pt idx="1693">
                  <c:v>3397.1472853496962</c:v>
                </c:pt>
                <c:pt idx="1696">
                  <c:v>3397.1472853496962</c:v>
                </c:pt>
                <c:pt idx="1699">
                  <c:v>3397.1472853496962</c:v>
                </c:pt>
                <c:pt idx="1702">
                  <c:v>3397.1472853496962</c:v>
                </c:pt>
                <c:pt idx="1705">
                  <c:v>3397.1472853496962</c:v>
                </c:pt>
                <c:pt idx="1708">
                  <c:v>3397.1472853496962</c:v>
                </c:pt>
                <c:pt idx="1711">
                  <c:v>3397.1472853496962</c:v>
                </c:pt>
                <c:pt idx="1714">
                  <c:v>3397.1472853496962</c:v>
                </c:pt>
                <c:pt idx="1717">
                  <c:v>3397.1472853496962</c:v>
                </c:pt>
                <c:pt idx="1720">
                  <c:v>3397.1472853496962</c:v>
                </c:pt>
                <c:pt idx="1723">
                  <c:v>3510.3855281946867</c:v>
                </c:pt>
                <c:pt idx="1726">
                  <c:v>3510.3855281946867</c:v>
                </c:pt>
                <c:pt idx="1729">
                  <c:v>3510.3855281946867</c:v>
                </c:pt>
                <c:pt idx="1732">
                  <c:v>3510.3855281946867</c:v>
                </c:pt>
                <c:pt idx="1735">
                  <c:v>3510.3855281946867</c:v>
                </c:pt>
                <c:pt idx="1738">
                  <c:v>3510.3855281946867</c:v>
                </c:pt>
                <c:pt idx="1741">
                  <c:v>3510.3855281946867</c:v>
                </c:pt>
                <c:pt idx="1744">
                  <c:v>3397.1472853496962</c:v>
                </c:pt>
                <c:pt idx="1747">
                  <c:v>3397.1472853496962</c:v>
                </c:pt>
                <c:pt idx="1750">
                  <c:v>3510.3855281946867</c:v>
                </c:pt>
                <c:pt idx="1753">
                  <c:v>3397.1472853496962</c:v>
                </c:pt>
                <c:pt idx="1756">
                  <c:v>3397.1472853496962</c:v>
                </c:pt>
                <c:pt idx="1759">
                  <c:v>3397.1472853496962</c:v>
                </c:pt>
                <c:pt idx="1762">
                  <c:v>3397.1472853496962</c:v>
                </c:pt>
                <c:pt idx="1765">
                  <c:v>3510.3855281946867</c:v>
                </c:pt>
                <c:pt idx="1768">
                  <c:v>3510.3855281946867</c:v>
                </c:pt>
                <c:pt idx="1771">
                  <c:v>3510.3855281946867</c:v>
                </c:pt>
              </c:numCache>
            </c:numRef>
          </c:yVal>
          <c:smooth val="0"/>
        </c:ser>
        <c:ser>
          <c:idx val="1"/>
          <c:order val="1"/>
          <c:tx>
            <c:v>IJS (see Data sheet for which in use)</c:v>
          </c:tx>
          <c:spPr>
            <a:ln>
              <a:noFill/>
            </a:ln>
          </c:spPr>
          <c:marker>
            <c:symbol val="diamond"/>
            <c:size val="5"/>
            <c:spPr>
              <a:solidFill>
                <a:schemeClr val="accent1"/>
              </a:solidFill>
              <a:ln>
                <a:solidFill>
                  <a:schemeClr val="accent1"/>
                </a:solidFill>
              </a:ln>
            </c:spPr>
          </c:marker>
          <c:xVal>
            <c:numRef>
              <c:f>Data!$C$4:$C$5000</c:f>
              <c:numCache>
                <c:formatCode>_-* #,##0.000_-;\-* #,##0.000_-;_-* "-"??_-;_-@_-</c:formatCode>
                <c:ptCount val="4997"/>
                <c:pt idx="0">
                  <c:v>128.48500000000001</c:v>
                </c:pt>
                <c:pt idx="1">
                  <c:v>127.735</c:v>
                </c:pt>
                <c:pt idx="2">
                  <c:v>126.95</c:v>
                </c:pt>
                <c:pt idx="3">
                  <c:v>126.485</c:v>
                </c:pt>
                <c:pt idx="4">
                  <c:v>125.687</c:v>
                </c:pt>
                <c:pt idx="5">
                  <c:v>124.84699999999999</c:v>
                </c:pt>
                <c:pt idx="6">
                  <c:v>124.051</c:v>
                </c:pt>
                <c:pt idx="7">
                  <c:v>123.681</c:v>
                </c:pt>
                <c:pt idx="8">
                  <c:v>122.94100000000002</c:v>
                </c:pt>
                <c:pt idx="9">
                  <c:v>122.64100000000002</c:v>
                </c:pt>
                <c:pt idx="10">
                  <c:v>122.54100000000001</c:v>
                </c:pt>
                <c:pt idx="11">
                  <c:v>122.39100000000002</c:v>
                </c:pt>
                <c:pt idx="12">
                  <c:v>122.32599999999998</c:v>
                </c:pt>
                <c:pt idx="13">
                  <c:v>122.226</c:v>
                </c:pt>
                <c:pt idx="14">
                  <c:v>122.161</c:v>
                </c:pt>
                <c:pt idx="15">
                  <c:v>122.062</c:v>
                </c:pt>
                <c:pt idx="16">
                  <c:v>121.83</c:v>
                </c:pt>
                <c:pt idx="17">
                  <c:v>121.77500000000001</c:v>
                </c:pt>
                <c:pt idx="18">
                  <c:v>121.66</c:v>
                </c:pt>
                <c:pt idx="19">
                  <c:v>121.369</c:v>
                </c:pt>
                <c:pt idx="20">
                  <c:v>121.149</c:v>
                </c:pt>
                <c:pt idx="21">
                  <c:v>120.85899999999998</c:v>
                </c:pt>
                <c:pt idx="22">
                  <c:v>120.627</c:v>
                </c:pt>
                <c:pt idx="23">
                  <c:v>120.27</c:v>
                </c:pt>
                <c:pt idx="24">
                  <c:v>119.995</c:v>
                </c:pt>
                <c:pt idx="25">
                  <c:v>119.818</c:v>
                </c:pt>
                <c:pt idx="26">
                  <c:v>119.643</c:v>
                </c:pt>
                <c:pt idx="27">
                  <c:v>119.37299999999999</c:v>
                </c:pt>
                <c:pt idx="28">
                  <c:v>119.19799999999999</c:v>
                </c:pt>
                <c:pt idx="29">
                  <c:v>118.94000000000001</c:v>
                </c:pt>
                <c:pt idx="30">
                  <c:v>118.69499999999999</c:v>
                </c:pt>
                <c:pt idx="31">
                  <c:v>118.51300000000002</c:v>
                </c:pt>
                <c:pt idx="32">
                  <c:v>118.238</c:v>
                </c:pt>
                <c:pt idx="33">
                  <c:v>118.01300000000002</c:v>
                </c:pt>
                <c:pt idx="34">
                  <c:v>117.67499999999998</c:v>
                </c:pt>
                <c:pt idx="35">
                  <c:v>117.425</c:v>
                </c:pt>
                <c:pt idx="36">
                  <c:v>117.01900000000002</c:v>
                </c:pt>
                <c:pt idx="37">
                  <c:v>116.752</c:v>
                </c:pt>
                <c:pt idx="38">
                  <c:v>116.44300000000001</c:v>
                </c:pt>
                <c:pt idx="39">
                  <c:v>116.15300000000001</c:v>
                </c:pt>
                <c:pt idx="40">
                  <c:v>115.87799999999999</c:v>
                </c:pt>
                <c:pt idx="41">
                  <c:v>115.705</c:v>
                </c:pt>
                <c:pt idx="42">
                  <c:v>115.41000000000001</c:v>
                </c:pt>
                <c:pt idx="43">
                  <c:v>115.13500000000001</c:v>
                </c:pt>
                <c:pt idx="44">
                  <c:v>114.845</c:v>
                </c:pt>
                <c:pt idx="45">
                  <c:v>114.51600000000002</c:v>
                </c:pt>
                <c:pt idx="46">
                  <c:v>114.21899999999999</c:v>
                </c:pt>
                <c:pt idx="47">
                  <c:v>113.83499999999999</c:v>
                </c:pt>
                <c:pt idx="48">
                  <c:v>113.67100000000001</c:v>
                </c:pt>
                <c:pt idx="49">
                  <c:v>113.4</c:v>
                </c:pt>
                <c:pt idx="50">
                  <c:v>113.1</c:v>
                </c:pt>
                <c:pt idx="51">
                  <c:v>112.76</c:v>
                </c:pt>
                <c:pt idx="52">
                  <c:v>112.37599999999999</c:v>
                </c:pt>
                <c:pt idx="53">
                  <c:v>112.021</c:v>
                </c:pt>
                <c:pt idx="54">
                  <c:v>111.696</c:v>
                </c:pt>
                <c:pt idx="55">
                  <c:v>111.42</c:v>
                </c:pt>
                <c:pt idx="56">
                  <c:v>111.288</c:v>
                </c:pt>
                <c:pt idx="57">
                  <c:v>111.21299999999999</c:v>
                </c:pt>
                <c:pt idx="58">
                  <c:v>110.893</c:v>
                </c:pt>
                <c:pt idx="59">
                  <c:v>110.62199999999999</c:v>
                </c:pt>
                <c:pt idx="60">
                  <c:v>110.337</c:v>
                </c:pt>
                <c:pt idx="61">
                  <c:v>110.01700000000001</c:v>
                </c:pt>
                <c:pt idx="62">
                  <c:v>109.697</c:v>
                </c:pt>
                <c:pt idx="63">
                  <c:v>109.215</c:v>
                </c:pt>
                <c:pt idx="64">
                  <c:v>108.905</c:v>
                </c:pt>
                <c:pt idx="65">
                  <c:v>108.6</c:v>
                </c:pt>
                <c:pt idx="66">
                  <c:v>108.27500000000001</c:v>
                </c:pt>
                <c:pt idx="67">
                  <c:v>107.97</c:v>
                </c:pt>
                <c:pt idx="68">
                  <c:v>107.735</c:v>
                </c:pt>
                <c:pt idx="69">
                  <c:v>107.428</c:v>
                </c:pt>
                <c:pt idx="70">
                  <c:v>107.057</c:v>
                </c:pt>
                <c:pt idx="71">
                  <c:v>106.65499999999999</c:v>
                </c:pt>
                <c:pt idx="72">
                  <c:v>106.248</c:v>
                </c:pt>
                <c:pt idx="73">
                  <c:v>105.718</c:v>
                </c:pt>
                <c:pt idx="74">
                  <c:v>105.57499999999999</c:v>
                </c:pt>
                <c:pt idx="75">
                  <c:v>105.455</c:v>
                </c:pt>
                <c:pt idx="76">
                  <c:v>105.37899999999999</c:v>
                </c:pt>
                <c:pt idx="77">
                  <c:v>105.059</c:v>
                </c:pt>
                <c:pt idx="78">
                  <c:v>104.723</c:v>
                </c:pt>
                <c:pt idx="79">
                  <c:v>104.35299999999998</c:v>
                </c:pt>
                <c:pt idx="80">
                  <c:v>103.99299999999999</c:v>
                </c:pt>
                <c:pt idx="81">
                  <c:v>103.69799999999999</c:v>
                </c:pt>
                <c:pt idx="82">
                  <c:v>103.40300000000002</c:v>
                </c:pt>
                <c:pt idx="83">
                  <c:v>103.07</c:v>
                </c:pt>
                <c:pt idx="84">
                  <c:v>102.77</c:v>
                </c:pt>
                <c:pt idx="85">
                  <c:v>102.465</c:v>
                </c:pt>
                <c:pt idx="86">
                  <c:v>102.15499999999999</c:v>
                </c:pt>
                <c:pt idx="87">
                  <c:v>101.85</c:v>
                </c:pt>
                <c:pt idx="88">
                  <c:v>101.705</c:v>
                </c:pt>
                <c:pt idx="89">
                  <c:v>101.33</c:v>
                </c:pt>
                <c:pt idx="90">
                  <c:v>100.92700000000002</c:v>
                </c:pt>
                <c:pt idx="91">
                  <c:v>100.667</c:v>
                </c:pt>
                <c:pt idx="92">
                  <c:v>100.22499999999999</c:v>
                </c:pt>
                <c:pt idx="93">
                  <c:v>100.095</c:v>
                </c:pt>
                <c:pt idx="94">
                  <c:v>99.79</c:v>
                </c:pt>
                <c:pt idx="95">
                  <c:v>99.465000000000003</c:v>
                </c:pt>
                <c:pt idx="96">
                  <c:v>99.167999999999992</c:v>
                </c:pt>
                <c:pt idx="97">
                  <c:v>98.742000000000004</c:v>
                </c:pt>
                <c:pt idx="98">
                  <c:v>98.370999999999981</c:v>
                </c:pt>
                <c:pt idx="99">
                  <c:v>98.106999999999999</c:v>
                </c:pt>
                <c:pt idx="100">
                  <c:v>97.736999999999995</c:v>
                </c:pt>
                <c:pt idx="101">
                  <c:v>97.43</c:v>
                </c:pt>
                <c:pt idx="102">
                  <c:v>97.11999999999999</c:v>
                </c:pt>
                <c:pt idx="103">
                  <c:v>96.816999999999993</c:v>
                </c:pt>
                <c:pt idx="104">
                  <c:v>96.452000000000012</c:v>
                </c:pt>
                <c:pt idx="105">
                  <c:v>96.085999999999999</c:v>
                </c:pt>
                <c:pt idx="106">
                  <c:v>95.606999999999999</c:v>
                </c:pt>
                <c:pt idx="111">
                  <c:v>93.760999999999996</c:v>
                </c:pt>
                <c:pt idx="112">
                  <c:v>93.385999999999981</c:v>
                </c:pt>
                <c:pt idx="113">
                  <c:v>92.995999999999995</c:v>
                </c:pt>
                <c:pt idx="114">
                  <c:v>92.646000000000001</c:v>
                </c:pt>
                <c:pt idx="115">
                  <c:v>92.241000000000014</c:v>
                </c:pt>
                <c:pt idx="116">
                  <c:v>92.081000000000003</c:v>
                </c:pt>
                <c:pt idx="117">
                  <c:v>91.691000000000003</c:v>
                </c:pt>
                <c:pt idx="118">
                  <c:v>91.286000000000001</c:v>
                </c:pt>
                <c:pt idx="119">
                  <c:v>90.962000000000003</c:v>
                </c:pt>
                <c:pt idx="120">
                  <c:v>90.581999999999994</c:v>
                </c:pt>
                <c:pt idx="121">
                  <c:v>90.427000000000007</c:v>
                </c:pt>
                <c:pt idx="122">
                  <c:v>90.076999999999998</c:v>
                </c:pt>
                <c:pt idx="123">
                  <c:v>89.917000000000016</c:v>
                </c:pt>
                <c:pt idx="124">
                  <c:v>89.611000000000004</c:v>
                </c:pt>
                <c:pt idx="125">
                  <c:v>89.298000000000002</c:v>
                </c:pt>
                <c:pt idx="126">
                  <c:v>88.977000000000004</c:v>
                </c:pt>
                <c:pt idx="127">
                  <c:v>88.671999999999983</c:v>
                </c:pt>
                <c:pt idx="128">
                  <c:v>88.38</c:v>
                </c:pt>
                <c:pt idx="129">
                  <c:v>88.28</c:v>
                </c:pt>
                <c:pt idx="130">
                  <c:v>88.28</c:v>
                </c:pt>
                <c:pt idx="131">
                  <c:v>88.015000000000001</c:v>
                </c:pt>
                <c:pt idx="132">
                  <c:v>87.656999999999982</c:v>
                </c:pt>
                <c:pt idx="133">
                  <c:v>87.281999999999996</c:v>
                </c:pt>
                <c:pt idx="134">
                  <c:v>87.262</c:v>
                </c:pt>
                <c:pt idx="135">
                  <c:v>86.856999999999999</c:v>
                </c:pt>
                <c:pt idx="136">
                  <c:v>86.557000000000002</c:v>
                </c:pt>
                <c:pt idx="137">
                  <c:v>86.34</c:v>
                </c:pt>
                <c:pt idx="138">
                  <c:v>85.964000000000013</c:v>
                </c:pt>
                <c:pt idx="139">
                  <c:v>85.637</c:v>
                </c:pt>
                <c:pt idx="140">
                  <c:v>85.315000000000012</c:v>
                </c:pt>
                <c:pt idx="141">
                  <c:v>85.027999999999992</c:v>
                </c:pt>
                <c:pt idx="142">
                  <c:v>84.831000000000003</c:v>
                </c:pt>
                <c:pt idx="143">
                  <c:v>84.831000000000003</c:v>
                </c:pt>
                <c:pt idx="144">
                  <c:v>84.678999999999988</c:v>
                </c:pt>
                <c:pt idx="145">
                  <c:v>84.323999999999998</c:v>
                </c:pt>
                <c:pt idx="146">
                  <c:v>83.465000000000003</c:v>
                </c:pt>
                <c:pt idx="147">
                  <c:v>83.307000000000002</c:v>
                </c:pt>
                <c:pt idx="148">
                  <c:v>82.897000000000006</c:v>
                </c:pt>
                <c:pt idx="149">
                  <c:v>82.584999999999994</c:v>
                </c:pt>
                <c:pt idx="150">
                  <c:v>82.271000000000001</c:v>
                </c:pt>
                <c:pt idx="151">
                  <c:v>81.962999999999994</c:v>
                </c:pt>
                <c:pt idx="152">
                  <c:v>81.781999999999996</c:v>
                </c:pt>
                <c:pt idx="153">
                  <c:v>81.48</c:v>
                </c:pt>
                <c:pt idx="154">
                  <c:v>81.161000000000001</c:v>
                </c:pt>
                <c:pt idx="155">
                  <c:v>80.811000000000007</c:v>
                </c:pt>
                <c:pt idx="156">
                  <c:v>80.52</c:v>
                </c:pt>
                <c:pt idx="157">
                  <c:v>80.150999999999982</c:v>
                </c:pt>
                <c:pt idx="158">
                  <c:v>80</c:v>
                </c:pt>
                <c:pt idx="159">
                  <c:v>79.842000000000013</c:v>
                </c:pt>
                <c:pt idx="160">
                  <c:v>79.781999999999996</c:v>
                </c:pt>
                <c:pt idx="161">
                  <c:v>79.393000000000001</c:v>
                </c:pt>
                <c:pt idx="162">
                  <c:v>79.02</c:v>
                </c:pt>
                <c:pt idx="163">
                  <c:v>78.692999999999998</c:v>
                </c:pt>
                <c:pt idx="164">
                  <c:v>78.35899999999998</c:v>
                </c:pt>
                <c:pt idx="165">
                  <c:v>78.057000000000002</c:v>
                </c:pt>
                <c:pt idx="166">
                  <c:v>77.769000000000005</c:v>
                </c:pt>
                <c:pt idx="167">
                  <c:v>77.369</c:v>
                </c:pt>
                <c:pt idx="168">
                  <c:v>76.986000000000004</c:v>
                </c:pt>
                <c:pt idx="169">
                  <c:v>76.585999999999999</c:v>
                </c:pt>
                <c:pt idx="170">
                  <c:v>76.215999999999994</c:v>
                </c:pt>
                <c:pt idx="171">
                  <c:v>75.915999999999997</c:v>
                </c:pt>
                <c:pt idx="172">
                  <c:v>75.760000000000005</c:v>
                </c:pt>
                <c:pt idx="173">
                  <c:v>75.402000000000001</c:v>
                </c:pt>
                <c:pt idx="174">
                  <c:v>75.049000000000007</c:v>
                </c:pt>
                <c:pt idx="175">
                  <c:v>74.69</c:v>
                </c:pt>
                <c:pt idx="176">
                  <c:v>74.387999999999991</c:v>
                </c:pt>
                <c:pt idx="177">
                  <c:v>74.085999999999999</c:v>
                </c:pt>
                <c:pt idx="178">
                  <c:v>73.765000000000001</c:v>
                </c:pt>
                <c:pt idx="179">
                  <c:v>73.405000000000001</c:v>
                </c:pt>
                <c:pt idx="180">
                  <c:v>73.144999999999996</c:v>
                </c:pt>
                <c:pt idx="181">
                  <c:v>72.664999999999992</c:v>
                </c:pt>
                <c:pt idx="182">
                  <c:v>72.194999999999993</c:v>
                </c:pt>
                <c:pt idx="183">
                  <c:v>72.004999999999995</c:v>
                </c:pt>
                <c:pt idx="184">
                  <c:v>71.753</c:v>
                </c:pt>
                <c:pt idx="185">
                  <c:v>71.403000000000006</c:v>
                </c:pt>
                <c:pt idx="186">
                  <c:v>71.072999999999979</c:v>
                </c:pt>
                <c:pt idx="187">
                  <c:v>70.72</c:v>
                </c:pt>
                <c:pt idx="188">
                  <c:v>70.437000000000012</c:v>
                </c:pt>
                <c:pt idx="189">
                  <c:v>70.073999999999998</c:v>
                </c:pt>
                <c:pt idx="190">
                  <c:v>69.930999999999997</c:v>
                </c:pt>
                <c:pt idx="191">
                  <c:v>69.754000000000005</c:v>
                </c:pt>
                <c:pt idx="192">
                  <c:v>69.456999999999994</c:v>
                </c:pt>
                <c:pt idx="193">
                  <c:v>69.176999999999992</c:v>
                </c:pt>
                <c:pt idx="194">
                  <c:v>68.742000000000004</c:v>
                </c:pt>
                <c:pt idx="195">
                  <c:v>68.394999999999996</c:v>
                </c:pt>
                <c:pt idx="196">
                  <c:v>68.054000000000002</c:v>
                </c:pt>
                <c:pt idx="197">
                  <c:v>67.596999999999994</c:v>
                </c:pt>
                <c:pt idx="198">
                  <c:v>67.239999999999995</c:v>
                </c:pt>
                <c:pt idx="199">
                  <c:v>66.78</c:v>
                </c:pt>
                <c:pt idx="210">
                  <c:v>64.387999999999991</c:v>
                </c:pt>
                <c:pt idx="211">
                  <c:v>64.387999999999991</c:v>
                </c:pt>
                <c:pt idx="212">
                  <c:v>64.187999999999988</c:v>
                </c:pt>
                <c:pt idx="213">
                  <c:v>64.187999999999988</c:v>
                </c:pt>
                <c:pt idx="214">
                  <c:v>63.988</c:v>
                </c:pt>
                <c:pt idx="215">
                  <c:v>63.988</c:v>
                </c:pt>
                <c:pt idx="216">
                  <c:v>63.863</c:v>
                </c:pt>
                <c:pt idx="217">
                  <c:v>63.863</c:v>
                </c:pt>
                <c:pt idx="218">
                  <c:v>63.713000000000001</c:v>
                </c:pt>
                <c:pt idx="219">
                  <c:v>63.713000000000001</c:v>
                </c:pt>
                <c:pt idx="220">
                  <c:v>63.507000000000005</c:v>
                </c:pt>
                <c:pt idx="221">
                  <c:v>63.507000000000005</c:v>
                </c:pt>
                <c:pt idx="222">
                  <c:v>63.306999999999995</c:v>
                </c:pt>
                <c:pt idx="223">
                  <c:v>63.306999999999995</c:v>
                </c:pt>
                <c:pt idx="224">
                  <c:v>63.107000000000006</c:v>
                </c:pt>
                <c:pt idx="225">
                  <c:v>63.107000000000006</c:v>
                </c:pt>
                <c:pt idx="226">
                  <c:v>62.907000000000004</c:v>
                </c:pt>
                <c:pt idx="227">
                  <c:v>62.907000000000004</c:v>
                </c:pt>
                <c:pt idx="228">
                  <c:v>62.690000000000005</c:v>
                </c:pt>
                <c:pt idx="229">
                  <c:v>62.690000000000005</c:v>
                </c:pt>
                <c:pt idx="230">
                  <c:v>62.54</c:v>
                </c:pt>
                <c:pt idx="231">
                  <c:v>62.54</c:v>
                </c:pt>
                <c:pt idx="232">
                  <c:v>62.339999999999996</c:v>
                </c:pt>
                <c:pt idx="233">
                  <c:v>62.339999999999996</c:v>
                </c:pt>
                <c:pt idx="234">
                  <c:v>62.09</c:v>
                </c:pt>
                <c:pt idx="235">
                  <c:v>62.09</c:v>
                </c:pt>
                <c:pt idx="236">
                  <c:v>61.830999999999996</c:v>
                </c:pt>
                <c:pt idx="237">
                  <c:v>61.830999999999996</c:v>
                </c:pt>
                <c:pt idx="253">
                  <c:v>58.573</c:v>
                </c:pt>
                <c:pt idx="254">
                  <c:v>58.573</c:v>
                </c:pt>
                <c:pt idx="255">
                  <c:v>58.423000000000002</c:v>
                </c:pt>
                <c:pt idx="256">
                  <c:v>58.423000000000002</c:v>
                </c:pt>
                <c:pt idx="257">
                  <c:v>58.273000000000003</c:v>
                </c:pt>
                <c:pt idx="258">
                  <c:v>58.273000000000003</c:v>
                </c:pt>
                <c:pt idx="259">
                  <c:v>58.123000000000012</c:v>
                </c:pt>
                <c:pt idx="260">
                  <c:v>58.123000000000012</c:v>
                </c:pt>
                <c:pt idx="261">
                  <c:v>57.973000000000006</c:v>
                </c:pt>
                <c:pt idx="262">
                  <c:v>57.973000000000006</c:v>
                </c:pt>
                <c:pt idx="263">
                  <c:v>57.823</c:v>
                </c:pt>
                <c:pt idx="264">
                  <c:v>57.823</c:v>
                </c:pt>
                <c:pt idx="265">
                  <c:v>57.673000000000002</c:v>
                </c:pt>
                <c:pt idx="266">
                  <c:v>57.673000000000002</c:v>
                </c:pt>
                <c:pt idx="267">
                  <c:v>57.523000000000003</c:v>
                </c:pt>
                <c:pt idx="268">
                  <c:v>57.523000000000003</c:v>
                </c:pt>
                <c:pt idx="269">
                  <c:v>57.373000000000005</c:v>
                </c:pt>
                <c:pt idx="270">
                  <c:v>57.373000000000005</c:v>
                </c:pt>
                <c:pt idx="271">
                  <c:v>57.223000000000013</c:v>
                </c:pt>
                <c:pt idx="272">
                  <c:v>57.223000000000013</c:v>
                </c:pt>
                <c:pt idx="273">
                  <c:v>57.073</c:v>
                </c:pt>
                <c:pt idx="274">
                  <c:v>57.073</c:v>
                </c:pt>
                <c:pt idx="275">
                  <c:v>56.923000000000002</c:v>
                </c:pt>
                <c:pt idx="276">
                  <c:v>56.923000000000002</c:v>
                </c:pt>
                <c:pt idx="277">
                  <c:v>56.773000000000003</c:v>
                </c:pt>
                <c:pt idx="278">
                  <c:v>56.773000000000003</c:v>
                </c:pt>
                <c:pt idx="279">
                  <c:v>56.623000000000012</c:v>
                </c:pt>
                <c:pt idx="280">
                  <c:v>56.623000000000012</c:v>
                </c:pt>
                <c:pt idx="281">
                  <c:v>56.473000000000006</c:v>
                </c:pt>
                <c:pt idx="282">
                  <c:v>56.473000000000006</c:v>
                </c:pt>
                <c:pt idx="283">
                  <c:v>56.323</c:v>
                </c:pt>
                <c:pt idx="284">
                  <c:v>56.323</c:v>
                </c:pt>
                <c:pt idx="285">
                  <c:v>56.173000000000002</c:v>
                </c:pt>
                <c:pt idx="286">
                  <c:v>56.173000000000002</c:v>
                </c:pt>
                <c:pt idx="287">
                  <c:v>56.023000000000003</c:v>
                </c:pt>
                <c:pt idx="288">
                  <c:v>56.023000000000003</c:v>
                </c:pt>
                <c:pt idx="289">
                  <c:v>55.873000000000005</c:v>
                </c:pt>
                <c:pt idx="290">
                  <c:v>55.873000000000005</c:v>
                </c:pt>
                <c:pt idx="291">
                  <c:v>55.723000000000013</c:v>
                </c:pt>
                <c:pt idx="292">
                  <c:v>55.723000000000013</c:v>
                </c:pt>
                <c:pt idx="293">
                  <c:v>55.573</c:v>
                </c:pt>
                <c:pt idx="294">
                  <c:v>55.573</c:v>
                </c:pt>
                <c:pt idx="295">
                  <c:v>55.423000000000002</c:v>
                </c:pt>
                <c:pt idx="296">
                  <c:v>55.423000000000002</c:v>
                </c:pt>
                <c:pt idx="323">
                  <c:v>52.735000000000007</c:v>
                </c:pt>
                <c:pt idx="324">
                  <c:v>52.735000000000007</c:v>
                </c:pt>
                <c:pt idx="325">
                  <c:v>52.639000000000003</c:v>
                </c:pt>
                <c:pt idx="326">
                  <c:v>52.639000000000003</c:v>
                </c:pt>
                <c:pt idx="327">
                  <c:v>52.539000000000001</c:v>
                </c:pt>
                <c:pt idx="328">
                  <c:v>52.539000000000001</c:v>
                </c:pt>
                <c:pt idx="329">
                  <c:v>52.435000000000002</c:v>
                </c:pt>
                <c:pt idx="330">
                  <c:v>52.435000000000002</c:v>
                </c:pt>
                <c:pt idx="331">
                  <c:v>52.33</c:v>
                </c:pt>
                <c:pt idx="332">
                  <c:v>52.33</c:v>
                </c:pt>
                <c:pt idx="333">
                  <c:v>52.226000000000013</c:v>
                </c:pt>
                <c:pt idx="334">
                  <c:v>52.226000000000013</c:v>
                </c:pt>
                <c:pt idx="335">
                  <c:v>52.120000000000005</c:v>
                </c:pt>
                <c:pt idx="336">
                  <c:v>52.120000000000005</c:v>
                </c:pt>
                <c:pt idx="337">
                  <c:v>52.015000000000001</c:v>
                </c:pt>
                <c:pt idx="338">
                  <c:v>52.015000000000001</c:v>
                </c:pt>
                <c:pt idx="339">
                  <c:v>51.910999999999994</c:v>
                </c:pt>
                <c:pt idx="340">
                  <c:v>51.910999999999994</c:v>
                </c:pt>
                <c:pt idx="341">
                  <c:v>51.809999999999995</c:v>
                </c:pt>
                <c:pt idx="342">
                  <c:v>51.809999999999995</c:v>
                </c:pt>
                <c:pt idx="343">
                  <c:v>51.705000000000005</c:v>
                </c:pt>
                <c:pt idx="344">
                  <c:v>51.705000000000005</c:v>
                </c:pt>
                <c:pt idx="345">
                  <c:v>51.597000000000001</c:v>
                </c:pt>
                <c:pt idx="346">
                  <c:v>51.597000000000001</c:v>
                </c:pt>
                <c:pt idx="347">
                  <c:v>51.489000000000004</c:v>
                </c:pt>
                <c:pt idx="348">
                  <c:v>51.489000000000004</c:v>
                </c:pt>
                <c:pt idx="349">
                  <c:v>51.373999999999995</c:v>
                </c:pt>
                <c:pt idx="350">
                  <c:v>51.373999999999995</c:v>
                </c:pt>
                <c:pt idx="351">
                  <c:v>51.268000000000008</c:v>
                </c:pt>
                <c:pt idx="352">
                  <c:v>51.268000000000008</c:v>
                </c:pt>
                <c:pt idx="353">
                  <c:v>51.161000000000001</c:v>
                </c:pt>
                <c:pt idx="354">
                  <c:v>51.161000000000001</c:v>
                </c:pt>
                <c:pt idx="355">
                  <c:v>51.052</c:v>
                </c:pt>
                <c:pt idx="356">
                  <c:v>51.052</c:v>
                </c:pt>
                <c:pt idx="357">
                  <c:v>50.949000000000005</c:v>
                </c:pt>
                <c:pt idx="358">
                  <c:v>50.949000000000005</c:v>
                </c:pt>
                <c:pt idx="359">
                  <c:v>50.844999999999999</c:v>
                </c:pt>
                <c:pt idx="360">
                  <c:v>50.844999999999999</c:v>
                </c:pt>
                <c:pt idx="361">
                  <c:v>50.737000000000002</c:v>
                </c:pt>
                <c:pt idx="362">
                  <c:v>50.737000000000002</c:v>
                </c:pt>
                <c:pt idx="363">
                  <c:v>50.617000000000004</c:v>
                </c:pt>
                <c:pt idx="364">
                  <c:v>50.617000000000004</c:v>
                </c:pt>
                <c:pt idx="365">
                  <c:v>50.52</c:v>
                </c:pt>
                <c:pt idx="366">
                  <c:v>50.52</c:v>
                </c:pt>
                <c:pt idx="367">
                  <c:v>50.416000000000004</c:v>
                </c:pt>
                <c:pt idx="368">
                  <c:v>50.416000000000004</c:v>
                </c:pt>
                <c:pt idx="369">
                  <c:v>50.312999999999995</c:v>
                </c:pt>
                <c:pt idx="370">
                  <c:v>50.312999999999995</c:v>
                </c:pt>
                <c:pt idx="371">
                  <c:v>50.209000000000003</c:v>
                </c:pt>
                <c:pt idx="372">
                  <c:v>50.209000000000003</c:v>
                </c:pt>
                <c:pt idx="373">
                  <c:v>50.101000000000006</c:v>
                </c:pt>
                <c:pt idx="374">
                  <c:v>50.101000000000006</c:v>
                </c:pt>
                <c:pt idx="375">
                  <c:v>49.991</c:v>
                </c:pt>
                <c:pt idx="376">
                  <c:v>49.991</c:v>
                </c:pt>
                <c:pt idx="377">
                  <c:v>49.885999999999996</c:v>
                </c:pt>
                <c:pt idx="378">
                  <c:v>49.885999999999996</c:v>
                </c:pt>
                <c:pt idx="379">
                  <c:v>49.778000000000006</c:v>
                </c:pt>
                <c:pt idx="380">
                  <c:v>49.778000000000006</c:v>
                </c:pt>
                <c:pt idx="381">
                  <c:v>49.668000000000006</c:v>
                </c:pt>
                <c:pt idx="382">
                  <c:v>49.668000000000006</c:v>
                </c:pt>
                <c:pt idx="383">
                  <c:v>49.594000000000001</c:v>
                </c:pt>
                <c:pt idx="384">
                  <c:v>49.594000000000001</c:v>
                </c:pt>
                <c:pt idx="385">
                  <c:v>49.478000000000002</c:v>
                </c:pt>
                <c:pt idx="386">
                  <c:v>49.478000000000002</c:v>
                </c:pt>
                <c:pt idx="387">
                  <c:v>49.384999999999998</c:v>
                </c:pt>
                <c:pt idx="388">
                  <c:v>49.384999999999998</c:v>
                </c:pt>
                <c:pt idx="389">
                  <c:v>49.273000000000003</c:v>
                </c:pt>
                <c:pt idx="390">
                  <c:v>49.273000000000003</c:v>
                </c:pt>
                <c:pt idx="391">
                  <c:v>49.167000000000002</c:v>
                </c:pt>
                <c:pt idx="392">
                  <c:v>49.167000000000002</c:v>
                </c:pt>
                <c:pt idx="393">
                  <c:v>49.06</c:v>
                </c:pt>
                <c:pt idx="394">
                  <c:v>49.06</c:v>
                </c:pt>
                <c:pt idx="395">
                  <c:v>48.953999999999994</c:v>
                </c:pt>
                <c:pt idx="396">
                  <c:v>48.953999999999994</c:v>
                </c:pt>
                <c:pt idx="397">
                  <c:v>48.847999999999999</c:v>
                </c:pt>
                <c:pt idx="398">
                  <c:v>48.847999999999999</c:v>
                </c:pt>
                <c:pt idx="399">
                  <c:v>48.75</c:v>
                </c:pt>
                <c:pt idx="400">
                  <c:v>48.75</c:v>
                </c:pt>
                <c:pt idx="401">
                  <c:v>48.653000000000006</c:v>
                </c:pt>
                <c:pt idx="402">
                  <c:v>48.653000000000006</c:v>
                </c:pt>
                <c:pt idx="403">
                  <c:v>48.532000000000004</c:v>
                </c:pt>
                <c:pt idx="404">
                  <c:v>48.532000000000004</c:v>
                </c:pt>
                <c:pt idx="405">
                  <c:v>48.433</c:v>
                </c:pt>
                <c:pt idx="406">
                  <c:v>48.433</c:v>
                </c:pt>
                <c:pt idx="407">
                  <c:v>48.328000000000003</c:v>
                </c:pt>
                <c:pt idx="408">
                  <c:v>48.328000000000003</c:v>
                </c:pt>
                <c:pt idx="409">
                  <c:v>48.217000000000006</c:v>
                </c:pt>
                <c:pt idx="410">
                  <c:v>48.217000000000006</c:v>
                </c:pt>
                <c:pt idx="411">
                  <c:v>48.122000000000007</c:v>
                </c:pt>
                <c:pt idx="412">
                  <c:v>48.122000000000007</c:v>
                </c:pt>
                <c:pt idx="413">
                  <c:v>48.016999999999996</c:v>
                </c:pt>
                <c:pt idx="414">
                  <c:v>48.016999999999996</c:v>
                </c:pt>
                <c:pt idx="415">
                  <c:v>47.905000000000001</c:v>
                </c:pt>
                <c:pt idx="416">
                  <c:v>47.905000000000001</c:v>
                </c:pt>
                <c:pt idx="417">
                  <c:v>47.798000000000009</c:v>
                </c:pt>
                <c:pt idx="418">
                  <c:v>47.798000000000009</c:v>
                </c:pt>
                <c:pt idx="419">
                  <c:v>47.695000000000007</c:v>
                </c:pt>
                <c:pt idx="420">
                  <c:v>47.695000000000007</c:v>
                </c:pt>
                <c:pt idx="421">
                  <c:v>47.59</c:v>
                </c:pt>
                <c:pt idx="422">
                  <c:v>47.59</c:v>
                </c:pt>
                <c:pt idx="423">
                  <c:v>47.483000000000004</c:v>
                </c:pt>
                <c:pt idx="424">
                  <c:v>47.483000000000004</c:v>
                </c:pt>
                <c:pt idx="425">
                  <c:v>47.375</c:v>
                </c:pt>
                <c:pt idx="426">
                  <c:v>47.375</c:v>
                </c:pt>
                <c:pt idx="427">
                  <c:v>47.268000000000008</c:v>
                </c:pt>
                <c:pt idx="428">
                  <c:v>47.268000000000008</c:v>
                </c:pt>
                <c:pt idx="429">
                  <c:v>47.159000000000006</c:v>
                </c:pt>
                <c:pt idx="430">
                  <c:v>47.159000000000006</c:v>
                </c:pt>
                <c:pt idx="431">
                  <c:v>47.053000000000004</c:v>
                </c:pt>
                <c:pt idx="432">
                  <c:v>47.053000000000004</c:v>
                </c:pt>
                <c:pt idx="433">
                  <c:v>46.946999999999996</c:v>
                </c:pt>
                <c:pt idx="434">
                  <c:v>46.946999999999996</c:v>
                </c:pt>
                <c:pt idx="435">
                  <c:v>46.846999999999994</c:v>
                </c:pt>
                <c:pt idx="436">
                  <c:v>46.846999999999994</c:v>
                </c:pt>
                <c:pt idx="437">
                  <c:v>46.741</c:v>
                </c:pt>
                <c:pt idx="438">
                  <c:v>46.741</c:v>
                </c:pt>
                <c:pt idx="439">
                  <c:v>46.633000000000003</c:v>
                </c:pt>
                <c:pt idx="440">
                  <c:v>46.633000000000003</c:v>
                </c:pt>
                <c:pt idx="441">
                  <c:v>46.529000000000003</c:v>
                </c:pt>
                <c:pt idx="442">
                  <c:v>46.529000000000003</c:v>
                </c:pt>
                <c:pt idx="443">
                  <c:v>46.423000000000002</c:v>
                </c:pt>
                <c:pt idx="444">
                  <c:v>46.423000000000002</c:v>
                </c:pt>
                <c:pt idx="445">
                  <c:v>46.314999999999998</c:v>
                </c:pt>
                <c:pt idx="446">
                  <c:v>46.314999999999998</c:v>
                </c:pt>
                <c:pt idx="447">
                  <c:v>46.212000000000003</c:v>
                </c:pt>
                <c:pt idx="448">
                  <c:v>46.212000000000003</c:v>
                </c:pt>
                <c:pt idx="449">
                  <c:v>46.122000000000007</c:v>
                </c:pt>
                <c:pt idx="450">
                  <c:v>46.122000000000007</c:v>
                </c:pt>
                <c:pt idx="451">
                  <c:v>46.082000000000001</c:v>
                </c:pt>
                <c:pt idx="452">
                  <c:v>46.082000000000001</c:v>
                </c:pt>
                <c:pt idx="462">
                  <c:v>45.108000000000004</c:v>
                </c:pt>
                <c:pt idx="463">
                  <c:v>45.108000000000004</c:v>
                </c:pt>
                <c:pt idx="464">
                  <c:v>45.001000000000005</c:v>
                </c:pt>
                <c:pt idx="465">
                  <c:v>45.001000000000005</c:v>
                </c:pt>
                <c:pt idx="466">
                  <c:v>44.895000000000003</c:v>
                </c:pt>
                <c:pt idx="467">
                  <c:v>44.895000000000003</c:v>
                </c:pt>
                <c:pt idx="468">
                  <c:v>44.789000000000001</c:v>
                </c:pt>
                <c:pt idx="469">
                  <c:v>44.789000000000001</c:v>
                </c:pt>
                <c:pt idx="470">
                  <c:v>44.68</c:v>
                </c:pt>
                <c:pt idx="471">
                  <c:v>44.68</c:v>
                </c:pt>
                <c:pt idx="472">
                  <c:v>44.575000000000003</c:v>
                </c:pt>
                <c:pt idx="473">
                  <c:v>44.575000000000003</c:v>
                </c:pt>
                <c:pt idx="474">
                  <c:v>44.467000000000006</c:v>
                </c:pt>
                <c:pt idx="475">
                  <c:v>44.467000000000006</c:v>
                </c:pt>
                <c:pt idx="476">
                  <c:v>44.358999999999995</c:v>
                </c:pt>
                <c:pt idx="477">
                  <c:v>44.358999999999995</c:v>
                </c:pt>
                <c:pt idx="478">
                  <c:v>44.252000000000002</c:v>
                </c:pt>
                <c:pt idx="479">
                  <c:v>44.252000000000002</c:v>
                </c:pt>
                <c:pt idx="480">
                  <c:v>44.197000000000003</c:v>
                </c:pt>
                <c:pt idx="481">
                  <c:v>44.197000000000003</c:v>
                </c:pt>
                <c:pt idx="482">
                  <c:v>44.097000000000001</c:v>
                </c:pt>
                <c:pt idx="483">
                  <c:v>44.097000000000001</c:v>
                </c:pt>
                <c:pt idx="484">
                  <c:v>44.037000000000006</c:v>
                </c:pt>
                <c:pt idx="485">
                  <c:v>44.037000000000006</c:v>
                </c:pt>
                <c:pt idx="486">
                  <c:v>43.943000000000005</c:v>
                </c:pt>
                <c:pt idx="487">
                  <c:v>43.943000000000005</c:v>
                </c:pt>
                <c:pt idx="488">
                  <c:v>43.851999999999997</c:v>
                </c:pt>
                <c:pt idx="489">
                  <c:v>43.851999999999997</c:v>
                </c:pt>
                <c:pt idx="490">
                  <c:v>43.765000000000008</c:v>
                </c:pt>
                <c:pt idx="491">
                  <c:v>43.765000000000008</c:v>
                </c:pt>
                <c:pt idx="492">
                  <c:v>43.715000000000003</c:v>
                </c:pt>
                <c:pt idx="493">
                  <c:v>43.715000000000003</c:v>
                </c:pt>
                <c:pt idx="494">
                  <c:v>43.672000000000004</c:v>
                </c:pt>
                <c:pt idx="495">
                  <c:v>43.672000000000004</c:v>
                </c:pt>
                <c:pt idx="496">
                  <c:v>43.612000000000002</c:v>
                </c:pt>
                <c:pt idx="497">
                  <c:v>43.612000000000002</c:v>
                </c:pt>
                <c:pt idx="498">
                  <c:v>43.558</c:v>
                </c:pt>
                <c:pt idx="499">
                  <c:v>43.558</c:v>
                </c:pt>
                <c:pt idx="500">
                  <c:v>43.498000000000005</c:v>
                </c:pt>
                <c:pt idx="501">
                  <c:v>43.498000000000005</c:v>
                </c:pt>
                <c:pt idx="502">
                  <c:v>43.467000000000006</c:v>
                </c:pt>
                <c:pt idx="503">
                  <c:v>43.467000000000006</c:v>
                </c:pt>
                <c:pt idx="504">
                  <c:v>43.438000000000002</c:v>
                </c:pt>
                <c:pt idx="505">
                  <c:v>43.438000000000002</c:v>
                </c:pt>
                <c:pt idx="506">
                  <c:v>43.473000000000006</c:v>
                </c:pt>
                <c:pt idx="507">
                  <c:v>43.473000000000006</c:v>
                </c:pt>
                <c:pt idx="508">
                  <c:v>43.42</c:v>
                </c:pt>
                <c:pt idx="509">
                  <c:v>43.42</c:v>
                </c:pt>
                <c:pt idx="510">
                  <c:v>43.367000000000004</c:v>
                </c:pt>
                <c:pt idx="511">
                  <c:v>43.367000000000004</c:v>
                </c:pt>
                <c:pt idx="512">
                  <c:v>43.313999999999993</c:v>
                </c:pt>
                <c:pt idx="513">
                  <c:v>43.313999999999993</c:v>
                </c:pt>
                <c:pt idx="514">
                  <c:v>43.260000000000005</c:v>
                </c:pt>
                <c:pt idx="515">
                  <c:v>43.260000000000005</c:v>
                </c:pt>
                <c:pt idx="516">
                  <c:v>43.211000000000006</c:v>
                </c:pt>
                <c:pt idx="517">
                  <c:v>43.211000000000006</c:v>
                </c:pt>
                <c:pt idx="518">
                  <c:v>43.162000000000006</c:v>
                </c:pt>
                <c:pt idx="519">
                  <c:v>43.162000000000006</c:v>
                </c:pt>
                <c:pt idx="520">
                  <c:v>43.111000000000004</c:v>
                </c:pt>
                <c:pt idx="521">
                  <c:v>43.111000000000004</c:v>
                </c:pt>
                <c:pt idx="522">
                  <c:v>43.06</c:v>
                </c:pt>
                <c:pt idx="523">
                  <c:v>43.06</c:v>
                </c:pt>
                <c:pt idx="524">
                  <c:v>43.01</c:v>
                </c:pt>
                <c:pt idx="525">
                  <c:v>43.01</c:v>
                </c:pt>
                <c:pt idx="526">
                  <c:v>42.96</c:v>
                </c:pt>
                <c:pt idx="527">
                  <c:v>42.96</c:v>
                </c:pt>
                <c:pt idx="528">
                  <c:v>42.91</c:v>
                </c:pt>
                <c:pt idx="529">
                  <c:v>42.91</c:v>
                </c:pt>
                <c:pt idx="530">
                  <c:v>42.86</c:v>
                </c:pt>
                <c:pt idx="531">
                  <c:v>42.86</c:v>
                </c:pt>
                <c:pt idx="532">
                  <c:v>42.813999999999993</c:v>
                </c:pt>
                <c:pt idx="533">
                  <c:v>42.813999999999993</c:v>
                </c:pt>
                <c:pt idx="534">
                  <c:v>42.763000000000012</c:v>
                </c:pt>
                <c:pt idx="535">
                  <c:v>42.763000000000012</c:v>
                </c:pt>
                <c:pt idx="536">
                  <c:v>42.714000000000006</c:v>
                </c:pt>
                <c:pt idx="537">
                  <c:v>42.714000000000006</c:v>
                </c:pt>
                <c:pt idx="538">
                  <c:v>42.664000000000001</c:v>
                </c:pt>
                <c:pt idx="539">
                  <c:v>42.664000000000001</c:v>
                </c:pt>
                <c:pt idx="540">
                  <c:v>42.616</c:v>
                </c:pt>
                <c:pt idx="541">
                  <c:v>42.616</c:v>
                </c:pt>
                <c:pt idx="542">
                  <c:v>42.57</c:v>
                </c:pt>
                <c:pt idx="543">
                  <c:v>42.57</c:v>
                </c:pt>
                <c:pt idx="544">
                  <c:v>42.521000000000001</c:v>
                </c:pt>
                <c:pt idx="545">
                  <c:v>42.521000000000001</c:v>
                </c:pt>
                <c:pt idx="546">
                  <c:v>42.472000000000001</c:v>
                </c:pt>
                <c:pt idx="547">
                  <c:v>42.472000000000001</c:v>
                </c:pt>
                <c:pt idx="548">
                  <c:v>42.424000000000007</c:v>
                </c:pt>
                <c:pt idx="549">
                  <c:v>42.424000000000007</c:v>
                </c:pt>
                <c:pt idx="550">
                  <c:v>42.375</c:v>
                </c:pt>
                <c:pt idx="551">
                  <c:v>42.375</c:v>
                </c:pt>
                <c:pt idx="552">
                  <c:v>42.317999999999998</c:v>
                </c:pt>
                <c:pt idx="553">
                  <c:v>42.317999999999998</c:v>
                </c:pt>
                <c:pt idx="554">
                  <c:v>42.265000000000008</c:v>
                </c:pt>
                <c:pt idx="555">
                  <c:v>42.265000000000008</c:v>
                </c:pt>
                <c:pt idx="556">
                  <c:v>42.217000000000006</c:v>
                </c:pt>
                <c:pt idx="557">
                  <c:v>42.217000000000006</c:v>
                </c:pt>
                <c:pt idx="558">
                  <c:v>42.167000000000002</c:v>
                </c:pt>
                <c:pt idx="559">
                  <c:v>42.167000000000002</c:v>
                </c:pt>
                <c:pt idx="560">
                  <c:v>42.114000000000004</c:v>
                </c:pt>
                <c:pt idx="561">
                  <c:v>42.114000000000004</c:v>
                </c:pt>
                <c:pt idx="562">
                  <c:v>42.064</c:v>
                </c:pt>
                <c:pt idx="563">
                  <c:v>42.064</c:v>
                </c:pt>
                <c:pt idx="564">
                  <c:v>42.019000000000005</c:v>
                </c:pt>
                <c:pt idx="565">
                  <c:v>42.019000000000005</c:v>
                </c:pt>
                <c:pt idx="566">
                  <c:v>41.974000000000004</c:v>
                </c:pt>
                <c:pt idx="567">
                  <c:v>41.974000000000004</c:v>
                </c:pt>
                <c:pt idx="568">
                  <c:v>41.924000000000007</c:v>
                </c:pt>
                <c:pt idx="569">
                  <c:v>41.924000000000007</c:v>
                </c:pt>
                <c:pt idx="570">
                  <c:v>41.875</c:v>
                </c:pt>
                <c:pt idx="571">
                  <c:v>41.875</c:v>
                </c:pt>
                <c:pt idx="572">
                  <c:v>41.825000000000003</c:v>
                </c:pt>
                <c:pt idx="573">
                  <c:v>41.825000000000003</c:v>
                </c:pt>
                <c:pt idx="574">
                  <c:v>41.775000000000006</c:v>
                </c:pt>
                <c:pt idx="575">
                  <c:v>41.775000000000006</c:v>
                </c:pt>
                <c:pt idx="576">
                  <c:v>41.725000000000009</c:v>
                </c:pt>
                <c:pt idx="577">
                  <c:v>41.725000000000009</c:v>
                </c:pt>
                <c:pt idx="578">
                  <c:v>41.677</c:v>
                </c:pt>
                <c:pt idx="579">
                  <c:v>41.677</c:v>
                </c:pt>
                <c:pt idx="580">
                  <c:v>41.604000000000006</c:v>
                </c:pt>
                <c:pt idx="581">
                  <c:v>41.604000000000006</c:v>
                </c:pt>
                <c:pt idx="582">
                  <c:v>41.55</c:v>
                </c:pt>
                <c:pt idx="583">
                  <c:v>41.55</c:v>
                </c:pt>
                <c:pt idx="584">
                  <c:v>41.5</c:v>
                </c:pt>
                <c:pt idx="585">
                  <c:v>41.5</c:v>
                </c:pt>
                <c:pt idx="586">
                  <c:v>41.446000000000005</c:v>
                </c:pt>
                <c:pt idx="587">
                  <c:v>41.446000000000005</c:v>
                </c:pt>
                <c:pt idx="588">
                  <c:v>41.366</c:v>
                </c:pt>
                <c:pt idx="589">
                  <c:v>41.366</c:v>
                </c:pt>
                <c:pt idx="590">
                  <c:v>41.768000000000008</c:v>
                </c:pt>
                <c:pt idx="591">
                  <c:v>41.768000000000008</c:v>
                </c:pt>
                <c:pt idx="592">
                  <c:v>41.711000000000006</c:v>
                </c:pt>
                <c:pt idx="593">
                  <c:v>41.711000000000006</c:v>
                </c:pt>
                <c:pt idx="594">
                  <c:v>41.661000000000001</c:v>
                </c:pt>
                <c:pt idx="595">
                  <c:v>41.661000000000001</c:v>
                </c:pt>
                <c:pt idx="596">
                  <c:v>41.615000000000002</c:v>
                </c:pt>
                <c:pt idx="597">
                  <c:v>41.615000000000002</c:v>
                </c:pt>
                <c:pt idx="598">
                  <c:v>41.569000000000003</c:v>
                </c:pt>
                <c:pt idx="599">
                  <c:v>41.569000000000003</c:v>
                </c:pt>
                <c:pt idx="600">
                  <c:v>41.523000000000003</c:v>
                </c:pt>
                <c:pt idx="601">
                  <c:v>41.523000000000003</c:v>
                </c:pt>
                <c:pt idx="602">
                  <c:v>41.477000000000004</c:v>
                </c:pt>
                <c:pt idx="603">
                  <c:v>41.477000000000004</c:v>
                </c:pt>
                <c:pt idx="604">
                  <c:v>41.427</c:v>
                </c:pt>
                <c:pt idx="605">
                  <c:v>41.427</c:v>
                </c:pt>
                <c:pt idx="606">
                  <c:v>41.376999999999995</c:v>
                </c:pt>
                <c:pt idx="607">
                  <c:v>41.376999999999995</c:v>
                </c:pt>
                <c:pt idx="608">
                  <c:v>41.327000000000005</c:v>
                </c:pt>
                <c:pt idx="609">
                  <c:v>41.327000000000005</c:v>
                </c:pt>
                <c:pt idx="610">
                  <c:v>41.277000000000001</c:v>
                </c:pt>
                <c:pt idx="611">
                  <c:v>41.277000000000001</c:v>
                </c:pt>
                <c:pt idx="612">
                  <c:v>41.227000000000011</c:v>
                </c:pt>
                <c:pt idx="613">
                  <c:v>41.227000000000011</c:v>
                </c:pt>
                <c:pt idx="614">
                  <c:v>41.177</c:v>
                </c:pt>
                <c:pt idx="615">
                  <c:v>41.177</c:v>
                </c:pt>
                <c:pt idx="616">
                  <c:v>41.127000000000002</c:v>
                </c:pt>
                <c:pt idx="617">
                  <c:v>41.127000000000002</c:v>
                </c:pt>
                <c:pt idx="618">
                  <c:v>41.077000000000005</c:v>
                </c:pt>
                <c:pt idx="619">
                  <c:v>41.077000000000005</c:v>
                </c:pt>
                <c:pt idx="620">
                  <c:v>41.027000000000001</c:v>
                </c:pt>
                <c:pt idx="621">
                  <c:v>41.027000000000001</c:v>
                </c:pt>
                <c:pt idx="622">
                  <c:v>40.077000000000005</c:v>
                </c:pt>
                <c:pt idx="623">
                  <c:v>40.077000000000005</c:v>
                </c:pt>
                <c:pt idx="624">
                  <c:v>40.027000000000001</c:v>
                </c:pt>
                <c:pt idx="625">
                  <c:v>40.027000000000001</c:v>
                </c:pt>
                <c:pt idx="626">
                  <c:v>39.97</c:v>
                </c:pt>
                <c:pt idx="627">
                  <c:v>39.97</c:v>
                </c:pt>
                <c:pt idx="628">
                  <c:v>39.92</c:v>
                </c:pt>
                <c:pt idx="629">
                  <c:v>39.92</c:v>
                </c:pt>
                <c:pt idx="630">
                  <c:v>39.870000000000005</c:v>
                </c:pt>
                <c:pt idx="631">
                  <c:v>39.870000000000005</c:v>
                </c:pt>
                <c:pt idx="632">
                  <c:v>39.815999999999995</c:v>
                </c:pt>
                <c:pt idx="633">
                  <c:v>39.815999999999995</c:v>
                </c:pt>
                <c:pt idx="634">
                  <c:v>39.766000000000012</c:v>
                </c:pt>
                <c:pt idx="635">
                  <c:v>39.766000000000012</c:v>
                </c:pt>
                <c:pt idx="636">
                  <c:v>39.716000000000001</c:v>
                </c:pt>
                <c:pt idx="637">
                  <c:v>39.716000000000001</c:v>
                </c:pt>
                <c:pt idx="638">
                  <c:v>39.664000000000001</c:v>
                </c:pt>
                <c:pt idx="639">
                  <c:v>39.664000000000001</c:v>
                </c:pt>
                <c:pt idx="640">
                  <c:v>39.613</c:v>
                </c:pt>
                <c:pt idx="641">
                  <c:v>39.613</c:v>
                </c:pt>
                <c:pt idx="642">
                  <c:v>39.561</c:v>
                </c:pt>
                <c:pt idx="643">
                  <c:v>39.561</c:v>
                </c:pt>
                <c:pt idx="644">
                  <c:v>39.508000000000003</c:v>
                </c:pt>
                <c:pt idx="645">
                  <c:v>39.508000000000003</c:v>
                </c:pt>
                <c:pt idx="646">
                  <c:v>39.457999999999998</c:v>
                </c:pt>
                <c:pt idx="647">
                  <c:v>39.457999999999998</c:v>
                </c:pt>
                <c:pt idx="648">
                  <c:v>39.408000000000001</c:v>
                </c:pt>
                <c:pt idx="649">
                  <c:v>39.408000000000001</c:v>
                </c:pt>
                <c:pt idx="650">
                  <c:v>39.353999999999999</c:v>
                </c:pt>
                <c:pt idx="651">
                  <c:v>39.353999999999999</c:v>
                </c:pt>
                <c:pt idx="652">
                  <c:v>39.300999999999995</c:v>
                </c:pt>
                <c:pt idx="653">
                  <c:v>39.300999999999995</c:v>
                </c:pt>
                <c:pt idx="654">
                  <c:v>39.247</c:v>
                </c:pt>
                <c:pt idx="655">
                  <c:v>39.247</c:v>
                </c:pt>
                <c:pt idx="656">
                  <c:v>39.191000000000003</c:v>
                </c:pt>
                <c:pt idx="657">
                  <c:v>39.191000000000003</c:v>
                </c:pt>
                <c:pt idx="658">
                  <c:v>39.137</c:v>
                </c:pt>
                <c:pt idx="659">
                  <c:v>39.137</c:v>
                </c:pt>
                <c:pt idx="660">
                  <c:v>39.083999999999996</c:v>
                </c:pt>
                <c:pt idx="661">
                  <c:v>39.083999999999996</c:v>
                </c:pt>
                <c:pt idx="662">
                  <c:v>39.031000000000006</c:v>
                </c:pt>
                <c:pt idx="663">
                  <c:v>39.031000000000006</c:v>
                </c:pt>
                <c:pt idx="664">
                  <c:v>38.979000000000006</c:v>
                </c:pt>
                <c:pt idx="665">
                  <c:v>38.979000000000006</c:v>
                </c:pt>
                <c:pt idx="666">
                  <c:v>38.924000000000007</c:v>
                </c:pt>
                <c:pt idx="667">
                  <c:v>38.924000000000007</c:v>
                </c:pt>
                <c:pt idx="668">
                  <c:v>38.868000000000002</c:v>
                </c:pt>
                <c:pt idx="669">
                  <c:v>38.868000000000002</c:v>
                </c:pt>
                <c:pt idx="670">
                  <c:v>38.811999999999998</c:v>
                </c:pt>
                <c:pt idx="671">
                  <c:v>38.811999999999998</c:v>
                </c:pt>
                <c:pt idx="672">
                  <c:v>38.757000000000005</c:v>
                </c:pt>
                <c:pt idx="673">
                  <c:v>38.757000000000005</c:v>
                </c:pt>
                <c:pt idx="674">
                  <c:v>38.702000000000005</c:v>
                </c:pt>
                <c:pt idx="675">
                  <c:v>38.702000000000005</c:v>
                </c:pt>
                <c:pt idx="676">
                  <c:v>38.646000000000001</c:v>
                </c:pt>
                <c:pt idx="677">
                  <c:v>38.646000000000001</c:v>
                </c:pt>
                <c:pt idx="678">
                  <c:v>38.590000000000003</c:v>
                </c:pt>
                <c:pt idx="679">
                  <c:v>38.590000000000003</c:v>
                </c:pt>
                <c:pt idx="680">
                  <c:v>38.535000000000004</c:v>
                </c:pt>
                <c:pt idx="681">
                  <c:v>38.535000000000004</c:v>
                </c:pt>
                <c:pt idx="682">
                  <c:v>38.479000000000006</c:v>
                </c:pt>
                <c:pt idx="683">
                  <c:v>38.479000000000006</c:v>
                </c:pt>
                <c:pt idx="684">
                  <c:v>38.422000000000004</c:v>
                </c:pt>
                <c:pt idx="685">
                  <c:v>38.422000000000004</c:v>
                </c:pt>
                <c:pt idx="686">
                  <c:v>38.365000000000002</c:v>
                </c:pt>
                <c:pt idx="687">
                  <c:v>38.365000000000002</c:v>
                </c:pt>
                <c:pt idx="688">
                  <c:v>38.309000000000005</c:v>
                </c:pt>
                <c:pt idx="689">
                  <c:v>38.309000000000005</c:v>
                </c:pt>
                <c:pt idx="690">
                  <c:v>38.251000000000005</c:v>
                </c:pt>
                <c:pt idx="691">
                  <c:v>38.251000000000005</c:v>
                </c:pt>
                <c:pt idx="692">
                  <c:v>38.193000000000012</c:v>
                </c:pt>
                <c:pt idx="693">
                  <c:v>38.193000000000012</c:v>
                </c:pt>
                <c:pt idx="694">
                  <c:v>38.136000000000003</c:v>
                </c:pt>
                <c:pt idx="695">
                  <c:v>38.136000000000003</c:v>
                </c:pt>
                <c:pt idx="696">
                  <c:v>38.078000000000003</c:v>
                </c:pt>
                <c:pt idx="697">
                  <c:v>38.078000000000003</c:v>
                </c:pt>
                <c:pt idx="698">
                  <c:v>38.028000000000006</c:v>
                </c:pt>
                <c:pt idx="699">
                  <c:v>38.028000000000006</c:v>
                </c:pt>
                <c:pt idx="700">
                  <c:v>37.978000000000002</c:v>
                </c:pt>
                <c:pt idx="701">
                  <c:v>37.978000000000002</c:v>
                </c:pt>
                <c:pt idx="702">
                  <c:v>37.928000000000004</c:v>
                </c:pt>
                <c:pt idx="703">
                  <c:v>37.928000000000004</c:v>
                </c:pt>
                <c:pt idx="704">
                  <c:v>37.878</c:v>
                </c:pt>
                <c:pt idx="705">
                  <c:v>37.878</c:v>
                </c:pt>
                <c:pt idx="706">
                  <c:v>37.828000000000003</c:v>
                </c:pt>
                <c:pt idx="707">
                  <c:v>37.828000000000003</c:v>
                </c:pt>
                <c:pt idx="708">
                  <c:v>37.778000000000006</c:v>
                </c:pt>
                <c:pt idx="709">
                  <c:v>37.778000000000006</c:v>
                </c:pt>
                <c:pt idx="710">
                  <c:v>37.728000000000009</c:v>
                </c:pt>
                <c:pt idx="711">
                  <c:v>37.728000000000009</c:v>
                </c:pt>
                <c:pt idx="712">
                  <c:v>37.687000000000005</c:v>
                </c:pt>
                <c:pt idx="713">
                  <c:v>37.687000000000005</c:v>
                </c:pt>
                <c:pt idx="714">
                  <c:v>37.630000000000003</c:v>
                </c:pt>
                <c:pt idx="715">
                  <c:v>37.630000000000003</c:v>
                </c:pt>
                <c:pt idx="716">
                  <c:v>37.58</c:v>
                </c:pt>
                <c:pt idx="717">
                  <c:v>37.58</c:v>
                </c:pt>
                <c:pt idx="718">
                  <c:v>37.53</c:v>
                </c:pt>
                <c:pt idx="719">
                  <c:v>37.53</c:v>
                </c:pt>
                <c:pt idx="720">
                  <c:v>37.480000000000004</c:v>
                </c:pt>
                <c:pt idx="721">
                  <c:v>37.480000000000004</c:v>
                </c:pt>
                <c:pt idx="722">
                  <c:v>37.425000000000004</c:v>
                </c:pt>
                <c:pt idx="723">
                  <c:v>37.425000000000004</c:v>
                </c:pt>
                <c:pt idx="724">
                  <c:v>37.370000000000005</c:v>
                </c:pt>
                <c:pt idx="725">
                  <c:v>37.370000000000005</c:v>
                </c:pt>
                <c:pt idx="726">
                  <c:v>37.32</c:v>
                </c:pt>
                <c:pt idx="727">
                  <c:v>37.32</c:v>
                </c:pt>
                <c:pt idx="728">
                  <c:v>37.270000000000003</c:v>
                </c:pt>
                <c:pt idx="729">
                  <c:v>37.270000000000003</c:v>
                </c:pt>
                <c:pt idx="730">
                  <c:v>37.220000000000006</c:v>
                </c:pt>
                <c:pt idx="731">
                  <c:v>37.220000000000006</c:v>
                </c:pt>
                <c:pt idx="732">
                  <c:v>37.169000000000011</c:v>
                </c:pt>
                <c:pt idx="733">
                  <c:v>37.169000000000011</c:v>
                </c:pt>
                <c:pt idx="734">
                  <c:v>36.910000000000004</c:v>
                </c:pt>
                <c:pt idx="735">
                  <c:v>36.910000000000004</c:v>
                </c:pt>
                <c:pt idx="736">
                  <c:v>36.910000000000004</c:v>
                </c:pt>
                <c:pt idx="737">
                  <c:v>36.86</c:v>
                </c:pt>
                <c:pt idx="738">
                  <c:v>36.86</c:v>
                </c:pt>
                <c:pt idx="739">
                  <c:v>36.86</c:v>
                </c:pt>
                <c:pt idx="740">
                  <c:v>36.809000000000005</c:v>
                </c:pt>
                <c:pt idx="741">
                  <c:v>36.809000000000005</c:v>
                </c:pt>
                <c:pt idx="742">
                  <c:v>36.809000000000005</c:v>
                </c:pt>
                <c:pt idx="743">
                  <c:v>36.758000000000003</c:v>
                </c:pt>
                <c:pt idx="744">
                  <c:v>36.758000000000003</c:v>
                </c:pt>
                <c:pt idx="745">
                  <c:v>36.758000000000003</c:v>
                </c:pt>
                <c:pt idx="746">
                  <c:v>36.706000000000003</c:v>
                </c:pt>
                <c:pt idx="747">
                  <c:v>36.706000000000003</c:v>
                </c:pt>
                <c:pt idx="748">
                  <c:v>36.706000000000003</c:v>
                </c:pt>
                <c:pt idx="749">
                  <c:v>36.653999999999996</c:v>
                </c:pt>
                <c:pt idx="750">
                  <c:v>36.653999999999996</c:v>
                </c:pt>
                <c:pt idx="751">
                  <c:v>36.653999999999996</c:v>
                </c:pt>
                <c:pt idx="752">
                  <c:v>36.603000000000002</c:v>
                </c:pt>
                <c:pt idx="753">
                  <c:v>36.603000000000002</c:v>
                </c:pt>
                <c:pt idx="754">
                  <c:v>36.603000000000002</c:v>
                </c:pt>
                <c:pt idx="755">
                  <c:v>36.556999999999995</c:v>
                </c:pt>
                <c:pt idx="756">
                  <c:v>36.556999999999995</c:v>
                </c:pt>
                <c:pt idx="757">
                  <c:v>36.556999999999995</c:v>
                </c:pt>
                <c:pt idx="758">
                  <c:v>36.499000000000002</c:v>
                </c:pt>
                <c:pt idx="759">
                  <c:v>36.499000000000002</c:v>
                </c:pt>
                <c:pt idx="760">
                  <c:v>36.499000000000002</c:v>
                </c:pt>
                <c:pt idx="761">
                  <c:v>36.446999999999996</c:v>
                </c:pt>
                <c:pt idx="762">
                  <c:v>36.446999999999996</c:v>
                </c:pt>
                <c:pt idx="763">
                  <c:v>36.446999999999996</c:v>
                </c:pt>
                <c:pt idx="764">
                  <c:v>36.395000000000003</c:v>
                </c:pt>
                <c:pt idx="765">
                  <c:v>36.395000000000003</c:v>
                </c:pt>
                <c:pt idx="766">
                  <c:v>36.395000000000003</c:v>
                </c:pt>
                <c:pt idx="767">
                  <c:v>36.343999999999994</c:v>
                </c:pt>
                <c:pt idx="768">
                  <c:v>36.343999999999994</c:v>
                </c:pt>
                <c:pt idx="769">
                  <c:v>36.343999999999994</c:v>
                </c:pt>
                <c:pt idx="770">
                  <c:v>36.292000000000009</c:v>
                </c:pt>
                <c:pt idx="771">
                  <c:v>36.292000000000009</c:v>
                </c:pt>
                <c:pt idx="772">
                  <c:v>36.292000000000009</c:v>
                </c:pt>
                <c:pt idx="773">
                  <c:v>36.24</c:v>
                </c:pt>
                <c:pt idx="774">
                  <c:v>36.24</c:v>
                </c:pt>
                <c:pt idx="775">
                  <c:v>36.24</c:v>
                </c:pt>
                <c:pt idx="776">
                  <c:v>36.188000000000002</c:v>
                </c:pt>
                <c:pt idx="777">
                  <c:v>36.188000000000002</c:v>
                </c:pt>
                <c:pt idx="778">
                  <c:v>36.188000000000002</c:v>
                </c:pt>
                <c:pt idx="779">
                  <c:v>36.137</c:v>
                </c:pt>
                <c:pt idx="780">
                  <c:v>36.137</c:v>
                </c:pt>
                <c:pt idx="781">
                  <c:v>36.137</c:v>
                </c:pt>
                <c:pt idx="782">
                  <c:v>36.085000000000001</c:v>
                </c:pt>
                <c:pt idx="783">
                  <c:v>36.085000000000001</c:v>
                </c:pt>
                <c:pt idx="784">
                  <c:v>36.085000000000001</c:v>
                </c:pt>
                <c:pt idx="785">
                  <c:v>36.033000000000001</c:v>
                </c:pt>
                <c:pt idx="786">
                  <c:v>36.033000000000001</c:v>
                </c:pt>
                <c:pt idx="787">
                  <c:v>36.033000000000001</c:v>
                </c:pt>
                <c:pt idx="788">
                  <c:v>35.980999999999995</c:v>
                </c:pt>
                <c:pt idx="789">
                  <c:v>35.980999999999995</c:v>
                </c:pt>
                <c:pt idx="790">
                  <c:v>35.980999999999995</c:v>
                </c:pt>
                <c:pt idx="791">
                  <c:v>35.929000000000002</c:v>
                </c:pt>
                <c:pt idx="792">
                  <c:v>35.929000000000002</c:v>
                </c:pt>
                <c:pt idx="793">
                  <c:v>35.929000000000002</c:v>
                </c:pt>
                <c:pt idx="794">
                  <c:v>35.876999999999995</c:v>
                </c:pt>
                <c:pt idx="795">
                  <c:v>35.876999999999995</c:v>
                </c:pt>
                <c:pt idx="796">
                  <c:v>35.876999999999995</c:v>
                </c:pt>
                <c:pt idx="797">
                  <c:v>35.825000000000003</c:v>
                </c:pt>
                <c:pt idx="798">
                  <c:v>35.825000000000003</c:v>
                </c:pt>
                <c:pt idx="799">
                  <c:v>35.825000000000003</c:v>
                </c:pt>
                <c:pt idx="800">
                  <c:v>35.774000000000001</c:v>
                </c:pt>
                <c:pt idx="801">
                  <c:v>35.774000000000001</c:v>
                </c:pt>
                <c:pt idx="802">
                  <c:v>35.774000000000001</c:v>
                </c:pt>
                <c:pt idx="803">
                  <c:v>35.723000000000013</c:v>
                </c:pt>
                <c:pt idx="804">
                  <c:v>35.723000000000013</c:v>
                </c:pt>
                <c:pt idx="805">
                  <c:v>35.723000000000013</c:v>
                </c:pt>
                <c:pt idx="806">
                  <c:v>35.673000000000002</c:v>
                </c:pt>
                <c:pt idx="807">
                  <c:v>35.673000000000002</c:v>
                </c:pt>
                <c:pt idx="808">
                  <c:v>35.673000000000002</c:v>
                </c:pt>
                <c:pt idx="809">
                  <c:v>35.636000000000003</c:v>
                </c:pt>
                <c:pt idx="810">
                  <c:v>35.636000000000003</c:v>
                </c:pt>
                <c:pt idx="811">
                  <c:v>35.636000000000003</c:v>
                </c:pt>
                <c:pt idx="812">
                  <c:v>35.606000000000002</c:v>
                </c:pt>
                <c:pt idx="813">
                  <c:v>35.606000000000002</c:v>
                </c:pt>
                <c:pt idx="814">
                  <c:v>35.606000000000002</c:v>
                </c:pt>
                <c:pt idx="815">
                  <c:v>35.541000000000004</c:v>
                </c:pt>
                <c:pt idx="816">
                  <c:v>35.541000000000004</c:v>
                </c:pt>
                <c:pt idx="817">
                  <c:v>35.541000000000004</c:v>
                </c:pt>
                <c:pt idx="818">
                  <c:v>35.476000000000006</c:v>
                </c:pt>
                <c:pt idx="819">
                  <c:v>35.476000000000006</c:v>
                </c:pt>
                <c:pt idx="820">
                  <c:v>35.476000000000006</c:v>
                </c:pt>
                <c:pt idx="821">
                  <c:v>35.410999999999994</c:v>
                </c:pt>
                <c:pt idx="822">
                  <c:v>35.410999999999994</c:v>
                </c:pt>
                <c:pt idx="823">
                  <c:v>35.410999999999994</c:v>
                </c:pt>
                <c:pt idx="824">
                  <c:v>35.357999999999997</c:v>
                </c:pt>
                <c:pt idx="825">
                  <c:v>35.357999999999997</c:v>
                </c:pt>
                <c:pt idx="826">
                  <c:v>35.357999999999997</c:v>
                </c:pt>
                <c:pt idx="827">
                  <c:v>35.303000000000004</c:v>
                </c:pt>
                <c:pt idx="828">
                  <c:v>35.303000000000004</c:v>
                </c:pt>
                <c:pt idx="829">
                  <c:v>35.303000000000004</c:v>
                </c:pt>
                <c:pt idx="830">
                  <c:v>35.248000000000005</c:v>
                </c:pt>
                <c:pt idx="831">
                  <c:v>35.248000000000005</c:v>
                </c:pt>
                <c:pt idx="832">
                  <c:v>35.248000000000005</c:v>
                </c:pt>
                <c:pt idx="833">
                  <c:v>35.197000000000003</c:v>
                </c:pt>
                <c:pt idx="834">
                  <c:v>35.197000000000003</c:v>
                </c:pt>
                <c:pt idx="835">
                  <c:v>35.197000000000003</c:v>
                </c:pt>
                <c:pt idx="836">
                  <c:v>35.141000000000005</c:v>
                </c:pt>
                <c:pt idx="837">
                  <c:v>35.141000000000005</c:v>
                </c:pt>
                <c:pt idx="838">
                  <c:v>35.141000000000005</c:v>
                </c:pt>
                <c:pt idx="839">
                  <c:v>35.085000000000001</c:v>
                </c:pt>
                <c:pt idx="840">
                  <c:v>35.085000000000001</c:v>
                </c:pt>
                <c:pt idx="841">
                  <c:v>35.085000000000001</c:v>
                </c:pt>
                <c:pt idx="842">
                  <c:v>35.032000000000004</c:v>
                </c:pt>
                <c:pt idx="843">
                  <c:v>35.032000000000004</c:v>
                </c:pt>
                <c:pt idx="844">
                  <c:v>35.032000000000004</c:v>
                </c:pt>
                <c:pt idx="845">
                  <c:v>34.979000000000006</c:v>
                </c:pt>
                <c:pt idx="846">
                  <c:v>34.979000000000006</c:v>
                </c:pt>
                <c:pt idx="847">
                  <c:v>34.979000000000006</c:v>
                </c:pt>
                <c:pt idx="848">
                  <c:v>34.926000000000002</c:v>
                </c:pt>
                <c:pt idx="849">
                  <c:v>34.926000000000002</c:v>
                </c:pt>
                <c:pt idx="850">
                  <c:v>34.926000000000002</c:v>
                </c:pt>
                <c:pt idx="851">
                  <c:v>34.873000000000005</c:v>
                </c:pt>
                <c:pt idx="852">
                  <c:v>34.873000000000005</c:v>
                </c:pt>
                <c:pt idx="853">
                  <c:v>34.873000000000005</c:v>
                </c:pt>
                <c:pt idx="854">
                  <c:v>34.816999999999993</c:v>
                </c:pt>
                <c:pt idx="855">
                  <c:v>34.816999999999993</c:v>
                </c:pt>
                <c:pt idx="856">
                  <c:v>34.816999999999993</c:v>
                </c:pt>
                <c:pt idx="857">
                  <c:v>34.759</c:v>
                </c:pt>
                <c:pt idx="858">
                  <c:v>34.759</c:v>
                </c:pt>
                <c:pt idx="859">
                  <c:v>34.759</c:v>
                </c:pt>
                <c:pt idx="860">
                  <c:v>34.707000000000001</c:v>
                </c:pt>
                <c:pt idx="861">
                  <c:v>34.707000000000001</c:v>
                </c:pt>
                <c:pt idx="862">
                  <c:v>34.707000000000001</c:v>
                </c:pt>
                <c:pt idx="863">
                  <c:v>34.649000000000001</c:v>
                </c:pt>
                <c:pt idx="864">
                  <c:v>34.649000000000001</c:v>
                </c:pt>
                <c:pt idx="865">
                  <c:v>34.649000000000001</c:v>
                </c:pt>
                <c:pt idx="866">
                  <c:v>34.591000000000001</c:v>
                </c:pt>
                <c:pt idx="867">
                  <c:v>34.591000000000001</c:v>
                </c:pt>
                <c:pt idx="868">
                  <c:v>34.591000000000001</c:v>
                </c:pt>
                <c:pt idx="869">
                  <c:v>34.532000000000004</c:v>
                </c:pt>
                <c:pt idx="870">
                  <c:v>34.532000000000004</c:v>
                </c:pt>
                <c:pt idx="871">
                  <c:v>34.532000000000004</c:v>
                </c:pt>
                <c:pt idx="872">
                  <c:v>34.477000000000004</c:v>
                </c:pt>
                <c:pt idx="873">
                  <c:v>34.477000000000004</c:v>
                </c:pt>
                <c:pt idx="874">
                  <c:v>34.477000000000004</c:v>
                </c:pt>
                <c:pt idx="875">
                  <c:v>34.422000000000004</c:v>
                </c:pt>
                <c:pt idx="876">
                  <c:v>34.422000000000004</c:v>
                </c:pt>
                <c:pt idx="877">
                  <c:v>34.422000000000004</c:v>
                </c:pt>
                <c:pt idx="878">
                  <c:v>34.366</c:v>
                </c:pt>
                <c:pt idx="879">
                  <c:v>34.366</c:v>
                </c:pt>
                <c:pt idx="880">
                  <c:v>34.366</c:v>
                </c:pt>
                <c:pt idx="881">
                  <c:v>30.728000000000002</c:v>
                </c:pt>
                <c:pt idx="882">
                  <c:v>30.728000000000002</c:v>
                </c:pt>
                <c:pt idx="883">
                  <c:v>30.728000000000002</c:v>
                </c:pt>
                <c:pt idx="884">
                  <c:v>30.678000000000001</c:v>
                </c:pt>
                <c:pt idx="885">
                  <c:v>30.678000000000001</c:v>
                </c:pt>
                <c:pt idx="886">
                  <c:v>30.678000000000001</c:v>
                </c:pt>
                <c:pt idx="887">
                  <c:v>30.628</c:v>
                </c:pt>
                <c:pt idx="888">
                  <c:v>30.628</c:v>
                </c:pt>
                <c:pt idx="889">
                  <c:v>30.628</c:v>
                </c:pt>
                <c:pt idx="890">
                  <c:v>30.577999999999999</c:v>
                </c:pt>
                <c:pt idx="891">
                  <c:v>30.577999999999999</c:v>
                </c:pt>
                <c:pt idx="892">
                  <c:v>30.577999999999999</c:v>
                </c:pt>
                <c:pt idx="893">
                  <c:v>30.529</c:v>
                </c:pt>
                <c:pt idx="894">
                  <c:v>30.529</c:v>
                </c:pt>
                <c:pt idx="895">
                  <c:v>30.529</c:v>
                </c:pt>
                <c:pt idx="896">
                  <c:v>30.484000000000002</c:v>
                </c:pt>
                <c:pt idx="897">
                  <c:v>30.484000000000002</c:v>
                </c:pt>
                <c:pt idx="898">
                  <c:v>30.484000000000002</c:v>
                </c:pt>
                <c:pt idx="899">
                  <c:v>30.439</c:v>
                </c:pt>
                <c:pt idx="900">
                  <c:v>30.439</c:v>
                </c:pt>
                <c:pt idx="901">
                  <c:v>30.439</c:v>
                </c:pt>
                <c:pt idx="902">
                  <c:v>30.393999999999995</c:v>
                </c:pt>
                <c:pt idx="903">
                  <c:v>30.393999999999995</c:v>
                </c:pt>
                <c:pt idx="904">
                  <c:v>30.393999999999995</c:v>
                </c:pt>
                <c:pt idx="905">
                  <c:v>30.349</c:v>
                </c:pt>
                <c:pt idx="906">
                  <c:v>30.349</c:v>
                </c:pt>
                <c:pt idx="907">
                  <c:v>30.349</c:v>
                </c:pt>
                <c:pt idx="908">
                  <c:v>30.303999999999995</c:v>
                </c:pt>
                <c:pt idx="909">
                  <c:v>30.303999999999995</c:v>
                </c:pt>
                <c:pt idx="910">
                  <c:v>30.303999999999995</c:v>
                </c:pt>
                <c:pt idx="911">
                  <c:v>30.257000000000001</c:v>
                </c:pt>
                <c:pt idx="912">
                  <c:v>30.257000000000001</c:v>
                </c:pt>
                <c:pt idx="913">
                  <c:v>30.257000000000001</c:v>
                </c:pt>
                <c:pt idx="914">
                  <c:v>30.21</c:v>
                </c:pt>
                <c:pt idx="915">
                  <c:v>30.21</c:v>
                </c:pt>
                <c:pt idx="916">
                  <c:v>30.21</c:v>
                </c:pt>
                <c:pt idx="917">
                  <c:v>30.163</c:v>
                </c:pt>
                <c:pt idx="918">
                  <c:v>30.163</c:v>
                </c:pt>
                <c:pt idx="919">
                  <c:v>30.163</c:v>
                </c:pt>
                <c:pt idx="920">
                  <c:v>30.116000000000003</c:v>
                </c:pt>
                <c:pt idx="921">
                  <c:v>30.116000000000003</c:v>
                </c:pt>
                <c:pt idx="922">
                  <c:v>30.116000000000003</c:v>
                </c:pt>
                <c:pt idx="923">
                  <c:v>30.068999999999996</c:v>
                </c:pt>
                <c:pt idx="924">
                  <c:v>30.068999999999996</c:v>
                </c:pt>
                <c:pt idx="925">
                  <c:v>30.068999999999996</c:v>
                </c:pt>
                <c:pt idx="926">
                  <c:v>30.021999999999995</c:v>
                </c:pt>
                <c:pt idx="927">
                  <c:v>30.021999999999995</c:v>
                </c:pt>
                <c:pt idx="928">
                  <c:v>30.021999999999995</c:v>
                </c:pt>
                <c:pt idx="929">
                  <c:v>29.974</c:v>
                </c:pt>
                <c:pt idx="930">
                  <c:v>29.974</c:v>
                </c:pt>
                <c:pt idx="931">
                  <c:v>29.974</c:v>
                </c:pt>
                <c:pt idx="932">
                  <c:v>29.925999999999991</c:v>
                </c:pt>
                <c:pt idx="933">
                  <c:v>29.925999999999991</c:v>
                </c:pt>
                <c:pt idx="934">
                  <c:v>29.925999999999991</c:v>
                </c:pt>
                <c:pt idx="935">
                  <c:v>29.878</c:v>
                </c:pt>
                <c:pt idx="936">
                  <c:v>29.878</c:v>
                </c:pt>
                <c:pt idx="937">
                  <c:v>29.878</c:v>
                </c:pt>
                <c:pt idx="938">
                  <c:v>29.830000000000002</c:v>
                </c:pt>
                <c:pt idx="939">
                  <c:v>29.830000000000002</c:v>
                </c:pt>
                <c:pt idx="940">
                  <c:v>29.830000000000002</c:v>
                </c:pt>
                <c:pt idx="941">
                  <c:v>29.781999999999996</c:v>
                </c:pt>
                <c:pt idx="942">
                  <c:v>29.781999999999996</c:v>
                </c:pt>
                <c:pt idx="943">
                  <c:v>29.781999999999996</c:v>
                </c:pt>
                <c:pt idx="944">
                  <c:v>29.724999999999998</c:v>
                </c:pt>
                <c:pt idx="945">
                  <c:v>29.724999999999998</c:v>
                </c:pt>
                <c:pt idx="946">
                  <c:v>29.724999999999998</c:v>
                </c:pt>
                <c:pt idx="947">
                  <c:v>29.667999999999999</c:v>
                </c:pt>
                <c:pt idx="948">
                  <c:v>29.667999999999999</c:v>
                </c:pt>
                <c:pt idx="949">
                  <c:v>29.667999999999999</c:v>
                </c:pt>
                <c:pt idx="950">
                  <c:v>29.611000000000004</c:v>
                </c:pt>
                <c:pt idx="951">
                  <c:v>29.611000000000004</c:v>
                </c:pt>
                <c:pt idx="952">
                  <c:v>29.611000000000004</c:v>
                </c:pt>
                <c:pt idx="953">
                  <c:v>29.553999999999995</c:v>
                </c:pt>
                <c:pt idx="954">
                  <c:v>29.553999999999995</c:v>
                </c:pt>
                <c:pt idx="955">
                  <c:v>29.553999999999995</c:v>
                </c:pt>
                <c:pt idx="956">
                  <c:v>29.497</c:v>
                </c:pt>
                <c:pt idx="957">
                  <c:v>29.497</c:v>
                </c:pt>
                <c:pt idx="958">
                  <c:v>29.497</c:v>
                </c:pt>
                <c:pt idx="959">
                  <c:v>29.439</c:v>
                </c:pt>
                <c:pt idx="960">
                  <c:v>29.439</c:v>
                </c:pt>
                <c:pt idx="961">
                  <c:v>29.439</c:v>
                </c:pt>
                <c:pt idx="962">
                  <c:v>25.725999999999996</c:v>
                </c:pt>
                <c:pt idx="963">
                  <c:v>25.725999999999996</c:v>
                </c:pt>
                <c:pt idx="964">
                  <c:v>25.725999999999996</c:v>
                </c:pt>
                <c:pt idx="965">
                  <c:v>25.666</c:v>
                </c:pt>
                <c:pt idx="966">
                  <c:v>25.666</c:v>
                </c:pt>
                <c:pt idx="967">
                  <c:v>25.666</c:v>
                </c:pt>
                <c:pt idx="968">
                  <c:v>25.616000000000003</c:v>
                </c:pt>
                <c:pt idx="969">
                  <c:v>25.616000000000003</c:v>
                </c:pt>
                <c:pt idx="970">
                  <c:v>25.616000000000003</c:v>
                </c:pt>
                <c:pt idx="971">
                  <c:v>25.564</c:v>
                </c:pt>
                <c:pt idx="972">
                  <c:v>25.564</c:v>
                </c:pt>
                <c:pt idx="973">
                  <c:v>25.564</c:v>
                </c:pt>
                <c:pt idx="974">
                  <c:v>25.510999999999999</c:v>
                </c:pt>
                <c:pt idx="975">
                  <c:v>25.510999999999999</c:v>
                </c:pt>
                <c:pt idx="976">
                  <c:v>25.510999999999999</c:v>
                </c:pt>
                <c:pt idx="977">
                  <c:v>25.459</c:v>
                </c:pt>
                <c:pt idx="978">
                  <c:v>25.459</c:v>
                </c:pt>
                <c:pt idx="979">
                  <c:v>25.459</c:v>
                </c:pt>
                <c:pt idx="980">
                  <c:v>25.404</c:v>
                </c:pt>
                <c:pt idx="981">
                  <c:v>25.404</c:v>
                </c:pt>
                <c:pt idx="982">
                  <c:v>25.404</c:v>
                </c:pt>
                <c:pt idx="983">
                  <c:v>25.349</c:v>
                </c:pt>
                <c:pt idx="984">
                  <c:v>25.349</c:v>
                </c:pt>
                <c:pt idx="985">
                  <c:v>25.349</c:v>
                </c:pt>
                <c:pt idx="986">
                  <c:v>25.294</c:v>
                </c:pt>
                <c:pt idx="987">
                  <c:v>25.294</c:v>
                </c:pt>
                <c:pt idx="988">
                  <c:v>25.294</c:v>
                </c:pt>
                <c:pt idx="989">
                  <c:v>25.236000000000001</c:v>
                </c:pt>
                <c:pt idx="990">
                  <c:v>25.236000000000001</c:v>
                </c:pt>
                <c:pt idx="991">
                  <c:v>25.236000000000001</c:v>
                </c:pt>
                <c:pt idx="992">
                  <c:v>25.184000000000001</c:v>
                </c:pt>
                <c:pt idx="993">
                  <c:v>25.184000000000001</c:v>
                </c:pt>
                <c:pt idx="994">
                  <c:v>25.184000000000001</c:v>
                </c:pt>
                <c:pt idx="995">
                  <c:v>25.125</c:v>
                </c:pt>
                <c:pt idx="996">
                  <c:v>25.125</c:v>
                </c:pt>
                <c:pt idx="997">
                  <c:v>25.125</c:v>
                </c:pt>
                <c:pt idx="998">
                  <c:v>25.068999999999996</c:v>
                </c:pt>
                <c:pt idx="999">
                  <c:v>25.068999999999996</c:v>
                </c:pt>
                <c:pt idx="1000">
                  <c:v>25.068999999999996</c:v>
                </c:pt>
                <c:pt idx="1001">
                  <c:v>25.012</c:v>
                </c:pt>
                <c:pt idx="1002">
                  <c:v>25.012</c:v>
                </c:pt>
                <c:pt idx="1003">
                  <c:v>25.012</c:v>
                </c:pt>
                <c:pt idx="1004">
                  <c:v>24.952999999999996</c:v>
                </c:pt>
                <c:pt idx="1005">
                  <c:v>24.952999999999996</c:v>
                </c:pt>
                <c:pt idx="1006">
                  <c:v>24.952999999999996</c:v>
                </c:pt>
                <c:pt idx="1007">
                  <c:v>24.899000000000001</c:v>
                </c:pt>
                <c:pt idx="1008">
                  <c:v>24.899000000000001</c:v>
                </c:pt>
                <c:pt idx="1009">
                  <c:v>24.899000000000001</c:v>
                </c:pt>
                <c:pt idx="1010">
                  <c:v>24.850999999999999</c:v>
                </c:pt>
                <c:pt idx="1011">
                  <c:v>24.850999999999999</c:v>
                </c:pt>
                <c:pt idx="1012">
                  <c:v>24.850999999999999</c:v>
                </c:pt>
                <c:pt idx="1013">
                  <c:v>24.792000000000002</c:v>
                </c:pt>
                <c:pt idx="1014">
                  <c:v>24.792000000000002</c:v>
                </c:pt>
                <c:pt idx="1015">
                  <c:v>24.792000000000002</c:v>
                </c:pt>
                <c:pt idx="1016">
                  <c:v>24.736000000000001</c:v>
                </c:pt>
                <c:pt idx="1017">
                  <c:v>24.736000000000001</c:v>
                </c:pt>
                <c:pt idx="1018">
                  <c:v>24.736000000000001</c:v>
                </c:pt>
                <c:pt idx="1019">
                  <c:v>24.672000000000001</c:v>
                </c:pt>
                <c:pt idx="1020">
                  <c:v>24.672000000000001</c:v>
                </c:pt>
                <c:pt idx="1021">
                  <c:v>24.672000000000001</c:v>
                </c:pt>
                <c:pt idx="1022">
                  <c:v>24.617000000000004</c:v>
                </c:pt>
                <c:pt idx="1023">
                  <c:v>24.617000000000004</c:v>
                </c:pt>
                <c:pt idx="1024">
                  <c:v>24.617000000000004</c:v>
                </c:pt>
                <c:pt idx="1025">
                  <c:v>24.565999999999995</c:v>
                </c:pt>
                <c:pt idx="1026">
                  <c:v>24.565999999999995</c:v>
                </c:pt>
                <c:pt idx="1027">
                  <c:v>24.565999999999995</c:v>
                </c:pt>
                <c:pt idx="1028">
                  <c:v>24.507000000000001</c:v>
                </c:pt>
                <c:pt idx="1029">
                  <c:v>24.507000000000001</c:v>
                </c:pt>
                <c:pt idx="1030">
                  <c:v>24.507000000000001</c:v>
                </c:pt>
                <c:pt idx="1031">
                  <c:v>24.452000000000002</c:v>
                </c:pt>
                <c:pt idx="1032">
                  <c:v>24.452000000000002</c:v>
                </c:pt>
                <c:pt idx="1033">
                  <c:v>24.452000000000002</c:v>
                </c:pt>
                <c:pt idx="1034">
                  <c:v>24.398</c:v>
                </c:pt>
                <c:pt idx="1035">
                  <c:v>24.398</c:v>
                </c:pt>
                <c:pt idx="1036">
                  <c:v>24.398</c:v>
                </c:pt>
                <c:pt idx="1037">
                  <c:v>24.34</c:v>
                </c:pt>
                <c:pt idx="1038">
                  <c:v>24.34</c:v>
                </c:pt>
                <c:pt idx="1039">
                  <c:v>24.34</c:v>
                </c:pt>
                <c:pt idx="1040">
                  <c:v>24.29</c:v>
                </c:pt>
                <c:pt idx="1041">
                  <c:v>24.29</c:v>
                </c:pt>
                <c:pt idx="1042">
                  <c:v>24.29</c:v>
                </c:pt>
                <c:pt idx="1043">
                  <c:v>24.24</c:v>
                </c:pt>
                <c:pt idx="1044">
                  <c:v>24.24</c:v>
                </c:pt>
                <c:pt idx="1045">
                  <c:v>24.24</c:v>
                </c:pt>
                <c:pt idx="1046">
                  <c:v>24.19</c:v>
                </c:pt>
                <c:pt idx="1047">
                  <c:v>24.19</c:v>
                </c:pt>
                <c:pt idx="1048">
                  <c:v>24.19</c:v>
                </c:pt>
                <c:pt idx="1049">
                  <c:v>24.14</c:v>
                </c:pt>
                <c:pt idx="1050">
                  <c:v>24.14</c:v>
                </c:pt>
                <c:pt idx="1051">
                  <c:v>24.14</c:v>
                </c:pt>
                <c:pt idx="1052">
                  <c:v>24.09</c:v>
                </c:pt>
                <c:pt idx="1053">
                  <c:v>24.09</c:v>
                </c:pt>
                <c:pt idx="1054">
                  <c:v>24.09</c:v>
                </c:pt>
                <c:pt idx="1055">
                  <c:v>24.04</c:v>
                </c:pt>
                <c:pt idx="1056">
                  <c:v>24.04</c:v>
                </c:pt>
                <c:pt idx="1057">
                  <c:v>24.04</c:v>
                </c:pt>
                <c:pt idx="1058">
                  <c:v>23.99</c:v>
                </c:pt>
                <c:pt idx="1059">
                  <c:v>23.99</c:v>
                </c:pt>
                <c:pt idx="1060">
                  <c:v>23.99</c:v>
                </c:pt>
                <c:pt idx="1061">
                  <c:v>23.939999999999998</c:v>
                </c:pt>
                <c:pt idx="1062">
                  <c:v>23.939999999999998</c:v>
                </c:pt>
                <c:pt idx="1063">
                  <c:v>23.939999999999998</c:v>
                </c:pt>
                <c:pt idx="1064">
                  <c:v>23.891999999999999</c:v>
                </c:pt>
                <c:pt idx="1065">
                  <c:v>23.891999999999999</c:v>
                </c:pt>
                <c:pt idx="1066">
                  <c:v>23.891999999999999</c:v>
                </c:pt>
                <c:pt idx="1067">
                  <c:v>23.844000000000001</c:v>
                </c:pt>
                <c:pt idx="1068">
                  <c:v>23.844000000000001</c:v>
                </c:pt>
                <c:pt idx="1069">
                  <c:v>23.844000000000001</c:v>
                </c:pt>
                <c:pt idx="1070">
                  <c:v>23.79</c:v>
                </c:pt>
                <c:pt idx="1071">
                  <c:v>23.79</c:v>
                </c:pt>
                <c:pt idx="1072">
                  <c:v>23.79</c:v>
                </c:pt>
                <c:pt idx="1073">
                  <c:v>23.736000000000001</c:v>
                </c:pt>
                <c:pt idx="1074">
                  <c:v>23.736000000000001</c:v>
                </c:pt>
                <c:pt idx="1075">
                  <c:v>23.736000000000001</c:v>
                </c:pt>
                <c:pt idx="1076">
                  <c:v>23.681999999999999</c:v>
                </c:pt>
                <c:pt idx="1077">
                  <c:v>23.681999999999999</c:v>
                </c:pt>
                <c:pt idx="1078">
                  <c:v>23.681999999999999</c:v>
                </c:pt>
                <c:pt idx="1079">
                  <c:v>23.628</c:v>
                </c:pt>
                <c:pt idx="1080">
                  <c:v>23.628</c:v>
                </c:pt>
                <c:pt idx="1081">
                  <c:v>23.628</c:v>
                </c:pt>
                <c:pt idx="1082">
                  <c:v>23.574000000000005</c:v>
                </c:pt>
                <c:pt idx="1083">
                  <c:v>23.574000000000005</c:v>
                </c:pt>
                <c:pt idx="1084">
                  <c:v>23.574000000000005</c:v>
                </c:pt>
                <c:pt idx="1085">
                  <c:v>23.52</c:v>
                </c:pt>
                <c:pt idx="1086">
                  <c:v>23.52</c:v>
                </c:pt>
                <c:pt idx="1087">
                  <c:v>23.52</c:v>
                </c:pt>
                <c:pt idx="1088">
                  <c:v>23.465999999999998</c:v>
                </c:pt>
                <c:pt idx="1089">
                  <c:v>23.465999999999998</c:v>
                </c:pt>
                <c:pt idx="1090">
                  <c:v>23.465999999999998</c:v>
                </c:pt>
                <c:pt idx="1091">
                  <c:v>23.419999999999998</c:v>
                </c:pt>
                <c:pt idx="1092">
                  <c:v>23.419999999999998</c:v>
                </c:pt>
                <c:pt idx="1093">
                  <c:v>23.419999999999998</c:v>
                </c:pt>
                <c:pt idx="1094">
                  <c:v>23.373999999999999</c:v>
                </c:pt>
                <c:pt idx="1095">
                  <c:v>23.373999999999999</c:v>
                </c:pt>
                <c:pt idx="1096">
                  <c:v>23.373999999999999</c:v>
                </c:pt>
                <c:pt idx="1097">
                  <c:v>23.327999999999999</c:v>
                </c:pt>
                <c:pt idx="1098">
                  <c:v>23.327999999999999</c:v>
                </c:pt>
                <c:pt idx="1099">
                  <c:v>23.327999999999999</c:v>
                </c:pt>
                <c:pt idx="1100">
                  <c:v>23.281999999999996</c:v>
                </c:pt>
                <c:pt idx="1101">
                  <c:v>23.281999999999996</c:v>
                </c:pt>
                <c:pt idx="1102">
                  <c:v>23.281999999999996</c:v>
                </c:pt>
                <c:pt idx="1103">
                  <c:v>23.236000000000001</c:v>
                </c:pt>
                <c:pt idx="1104">
                  <c:v>23.236000000000001</c:v>
                </c:pt>
                <c:pt idx="1105">
                  <c:v>23.236000000000001</c:v>
                </c:pt>
                <c:pt idx="1106">
                  <c:v>23.16</c:v>
                </c:pt>
                <c:pt idx="1107">
                  <c:v>23.16</c:v>
                </c:pt>
                <c:pt idx="1108">
                  <c:v>23.16</c:v>
                </c:pt>
                <c:pt idx="1109">
                  <c:v>23.119000000000003</c:v>
                </c:pt>
                <c:pt idx="1110">
                  <c:v>23.119000000000003</c:v>
                </c:pt>
                <c:pt idx="1111">
                  <c:v>23.119000000000003</c:v>
                </c:pt>
                <c:pt idx="1112">
                  <c:v>23.074000000000005</c:v>
                </c:pt>
                <c:pt idx="1113">
                  <c:v>23.074000000000005</c:v>
                </c:pt>
                <c:pt idx="1114">
                  <c:v>23.074000000000005</c:v>
                </c:pt>
                <c:pt idx="1115">
                  <c:v>23.024000000000001</c:v>
                </c:pt>
                <c:pt idx="1116">
                  <c:v>23.024000000000001</c:v>
                </c:pt>
                <c:pt idx="1117">
                  <c:v>23.024000000000001</c:v>
                </c:pt>
                <c:pt idx="1118">
                  <c:v>22.971</c:v>
                </c:pt>
                <c:pt idx="1119">
                  <c:v>22.971</c:v>
                </c:pt>
                <c:pt idx="1120">
                  <c:v>22.971</c:v>
                </c:pt>
                <c:pt idx="1121">
                  <c:v>22.917000000000005</c:v>
                </c:pt>
                <c:pt idx="1122">
                  <c:v>22.917000000000005</c:v>
                </c:pt>
                <c:pt idx="1123">
                  <c:v>22.917000000000005</c:v>
                </c:pt>
                <c:pt idx="1124">
                  <c:v>22.863</c:v>
                </c:pt>
                <c:pt idx="1125">
                  <c:v>22.863</c:v>
                </c:pt>
                <c:pt idx="1126">
                  <c:v>22.863</c:v>
                </c:pt>
                <c:pt idx="1127">
                  <c:v>22.809000000000001</c:v>
                </c:pt>
                <c:pt idx="1128">
                  <c:v>22.809000000000001</c:v>
                </c:pt>
                <c:pt idx="1129">
                  <c:v>22.809000000000001</c:v>
                </c:pt>
                <c:pt idx="1130">
                  <c:v>22.754999999999999</c:v>
                </c:pt>
                <c:pt idx="1131">
                  <c:v>22.754999999999999</c:v>
                </c:pt>
                <c:pt idx="1132">
                  <c:v>22.754999999999999</c:v>
                </c:pt>
                <c:pt idx="1133">
                  <c:v>22.701000000000001</c:v>
                </c:pt>
                <c:pt idx="1134">
                  <c:v>22.701000000000001</c:v>
                </c:pt>
                <c:pt idx="1135">
                  <c:v>22.701000000000001</c:v>
                </c:pt>
                <c:pt idx="1136">
                  <c:v>22.649000000000001</c:v>
                </c:pt>
                <c:pt idx="1137">
                  <c:v>22.649000000000001</c:v>
                </c:pt>
                <c:pt idx="1138">
                  <c:v>22.649000000000001</c:v>
                </c:pt>
                <c:pt idx="1139">
                  <c:v>22.596</c:v>
                </c:pt>
                <c:pt idx="1140">
                  <c:v>22.596</c:v>
                </c:pt>
                <c:pt idx="1141">
                  <c:v>22.596</c:v>
                </c:pt>
                <c:pt idx="1142">
                  <c:v>22.545999999999996</c:v>
                </c:pt>
                <c:pt idx="1143">
                  <c:v>22.545999999999996</c:v>
                </c:pt>
                <c:pt idx="1144">
                  <c:v>22.545999999999996</c:v>
                </c:pt>
                <c:pt idx="1145">
                  <c:v>22.49</c:v>
                </c:pt>
                <c:pt idx="1146">
                  <c:v>22.49</c:v>
                </c:pt>
                <c:pt idx="1147">
                  <c:v>22.49</c:v>
                </c:pt>
                <c:pt idx="1148">
                  <c:v>22.434000000000001</c:v>
                </c:pt>
                <c:pt idx="1149">
                  <c:v>22.434000000000001</c:v>
                </c:pt>
                <c:pt idx="1150">
                  <c:v>22.434000000000001</c:v>
                </c:pt>
                <c:pt idx="1151">
                  <c:v>22.379000000000001</c:v>
                </c:pt>
                <c:pt idx="1152">
                  <c:v>22.379000000000001</c:v>
                </c:pt>
                <c:pt idx="1153">
                  <c:v>22.379000000000001</c:v>
                </c:pt>
                <c:pt idx="1154">
                  <c:v>22.330000000000002</c:v>
                </c:pt>
                <c:pt idx="1155">
                  <c:v>22.330000000000002</c:v>
                </c:pt>
                <c:pt idx="1156">
                  <c:v>22.330000000000002</c:v>
                </c:pt>
                <c:pt idx="1157">
                  <c:v>22.27</c:v>
                </c:pt>
                <c:pt idx="1158">
                  <c:v>22.27</c:v>
                </c:pt>
                <c:pt idx="1159">
                  <c:v>22.27</c:v>
                </c:pt>
                <c:pt idx="1160">
                  <c:v>22.212</c:v>
                </c:pt>
                <c:pt idx="1161">
                  <c:v>22.212</c:v>
                </c:pt>
                <c:pt idx="1162">
                  <c:v>22.212</c:v>
                </c:pt>
                <c:pt idx="1163">
                  <c:v>22.16</c:v>
                </c:pt>
                <c:pt idx="1164">
                  <c:v>22.16</c:v>
                </c:pt>
                <c:pt idx="1165">
                  <c:v>22.16</c:v>
                </c:pt>
                <c:pt idx="1166">
                  <c:v>22.103999999999999</c:v>
                </c:pt>
                <c:pt idx="1167">
                  <c:v>22.103999999999999</c:v>
                </c:pt>
                <c:pt idx="1168">
                  <c:v>22.103999999999999</c:v>
                </c:pt>
                <c:pt idx="1169">
                  <c:v>22.053999999999995</c:v>
                </c:pt>
                <c:pt idx="1170">
                  <c:v>22.053999999999995</c:v>
                </c:pt>
                <c:pt idx="1171">
                  <c:v>22.053999999999995</c:v>
                </c:pt>
                <c:pt idx="1172">
                  <c:v>22.004000000000001</c:v>
                </c:pt>
                <c:pt idx="1173">
                  <c:v>22.004000000000001</c:v>
                </c:pt>
                <c:pt idx="1174">
                  <c:v>22.004000000000001</c:v>
                </c:pt>
                <c:pt idx="1175">
                  <c:v>21.954000000000001</c:v>
                </c:pt>
                <c:pt idx="1176">
                  <c:v>21.954000000000001</c:v>
                </c:pt>
                <c:pt idx="1177">
                  <c:v>21.954000000000001</c:v>
                </c:pt>
                <c:pt idx="1178">
                  <c:v>21.904</c:v>
                </c:pt>
                <c:pt idx="1179">
                  <c:v>21.904</c:v>
                </c:pt>
                <c:pt idx="1180">
                  <c:v>21.904</c:v>
                </c:pt>
                <c:pt idx="1181">
                  <c:v>21.853999999999999</c:v>
                </c:pt>
                <c:pt idx="1182">
                  <c:v>21.853999999999999</c:v>
                </c:pt>
                <c:pt idx="1183">
                  <c:v>21.853999999999999</c:v>
                </c:pt>
                <c:pt idx="1184">
                  <c:v>21.803999999999995</c:v>
                </c:pt>
                <c:pt idx="1185">
                  <c:v>21.803999999999995</c:v>
                </c:pt>
                <c:pt idx="1186">
                  <c:v>21.803999999999995</c:v>
                </c:pt>
                <c:pt idx="1187">
                  <c:v>21.754000000000001</c:v>
                </c:pt>
                <c:pt idx="1188">
                  <c:v>21.754000000000001</c:v>
                </c:pt>
                <c:pt idx="1189">
                  <c:v>21.754000000000001</c:v>
                </c:pt>
                <c:pt idx="1190">
                  <c:v>21.704000000000001</c:v>
                </c:pt>
                <c:pt idx="1191">
                  <c:v>21.704000000000001</c:v>
                </c:pt>
                <c:pt idx="1192">
                  <c:v>21.704000000000001</c:v>
                </c:pt>
                <c:pt idx="1193">
                  <c:v>21.655999999999999</c:v>
                </c:pt>
                <c:pt idx="1194">
                  <c:v>21.655999999999999</c:v>
                </c:pt>
                <c:pt idx="1195">
                  <c:v>21.655999999999999</c:v>
                </c:pt>
                <c:pt idx="1196">
                  <c:v>21.606000000000005</c:v>
                </c:pt>
                <c:pt idx="1197">
                  <c:v>21.606000000000005</c:v>
                </c:pt>
                <c:pt idx="1198">
                  <c:v>21.606000000000005</c:v>
                </c:pt>
                <c:pt idx="1199">
                  <c:v>21.556000000000001</c:v>
                </c:pt>
                <c:pt idx="1200">
                  <c:v>21.556000000000001</c:v>
                </c:pt>
                <c:pt idx="1201">
                  <c:v>21.556000000000001</c:v>
                </c:pt>
                <c:pt idx="1202">
                  <c:v>21.506</c:v>
                </c:pt>
                <c:pt idx="1203">
                  <c:v>21.506</c:v>
                </c:pt>
                <c:pt idx="1204">
                  <c:v>21.506</c:v>
                </c:pt>
                <c:pt idx="1205">
                  <c:v>21.456</c:v>
                </c:pt>
                <c:pt idx="1206">
                  <c:v>21.456</c:v>
                </c:pt>
                <c:pt idx="1207">
                  <c:v>21.456</c:v>
                </c:pt>
                <c:pt idx="1208">
                  <c:v>21.405999999999995</c:v>
                </c:pt>
                <c:pt idx="1209">
                  <c:v>21.405999999999995</c:v>
                </c:pt>
                <c:pt idx="1210">
                  <c:v>21.405999999999995</c:v>
                </c:pt>
                <c:pt idx="1211">
                  <c:v>21.356000000000005</c:v>
                </c:pt>
                <c:pt idx="1212">
                  <c:v>21.356000000000005</c:v>
                </c:pt>
                <c:pt idx="1213">
                  <c:v>21.356000000000005</c:v>
                </c:pt>
                <c:pt idx="1214">
                  <c:v>21.306000000000001</c:v>
                </c:pt>
                <c:pt idx="1215">
                  <c:v>21.306000000000001</c:v>
                </c:pt>
                <c:pt idx="1216">
                  <c:v>21.306000000000001</c:v>
                </c:pt>
                <c:pt idx="1217">
                  <c:v>21.256</c:v>
                </c:pt>
                <c:pt idx="1218">
                  <c:v>21.256</c:v>
                </c:pt>
                <c:pt idx="1219">
                  <c:v>21.256</c:v>
                </c:pt>
                <c:pt idx="1220">
                  <c:v>21.202999999999996</c:v>
                </c:pt>
                <c:pt idx="1221">
                  <c:v>21.202999999999996</c:v>
                </c:pt>
                <c:pt idx="1222">
                  <c:v>21.202999999999996</c:v>
                </c:pt>
                <c:pt idx="1223">
                  <c:v>21.148</c:v>
                </c:pt>
                <c:pt idx="1224">
                  <c:v>21.148</c:v>
                </c:pt>
                <c:pt idx="1225">
                  <c:v>21.148</c:v>
                </c:pt>
                <c:pt idx="1226">
                  <c:v>21.096</c:v>
                </c:pt>
                <c:pt idx="1227">
                  <c:v>21.096</c:v>
                </c:pt>
                <c:pt idx="1228">
                  <c:v>21.096</c:v>
                </c:pt>
                <c:pt idx="1229">
                  <c:v>21.045999999999996</c:v>
                </c:pt>
                <c:pt idx="1230">
                  <c:v>21.045999999999996</c:v>
                </c:pt>
                <c:pt idx="1231">
                  <c:v>21.045999999999996</c:v>
                </c:pt>
                <c:pt idx="1232">
                  <c:v>20.991999999999997</c:v>
                </c:pt>
                <c:pt idx="1233">
                  <c:v>20.991999999999997</c:v>
                </c:pt>
                <c:pt idx="1234">
                  <c:v>20.991999999999997</c:v>
                </c:pt>
                <c:pt idx="1235">
                  <c:v>20.939999999999998</c:v>
                </c:pt>
                <c:pt idx="1236">
                  <c:v>20.939999999999998</c:v>
                </c:pt>
                <c:pt idx="1237">
                  <c:v>20.939999999999998</c:v>
                </c:pt>
                <c:pt idx="1238">
                  <c:v>20.888000000000002</c:v>
                </c:pt>
                <c:pt idx="1239">
                  <c:v>20.888000000000002</c:v>
                </c:pt>
                <c:pt idx="1240">
                  <c:v>20.888000000000002</c:v>
                </c:pt>
                <c:pt idx="1241">
                  <c:v>20.856000000000005</c:v>
                </c:pt>
                <c:pt idx="1242">
                  <c:v>20.856000000000005</c:v>
                </c:pt>
                <c:pt idx="1243">
                  <c:v>20.856000000000005</c:v>
                </c:pt>
                <c:pt idx="1244">
                  <c:v>20.805</c:v>
                </c:pt>
                <c:pt idx="1245">
                  <c:v>20.805</c:v>
                </c:pt>
                <c:pt idx="1246">
                  <c:v>20.805</c:v>
                </c:pt>
                <c:pt idx="1247">
                  <c:v>20.764999999999997</c:v>
                </c:pt>
                <c:pt idx="1248">
                  <c:v>20.764999999999997</c:v>
                </c:pt>
                <c:pt idx="1249">
                  <c:v>20.764999999999997</c:v>
                </c:pt>
                <c:pt idx="1250">
                  <c:v>20.7</c:v>
                </c:pt>
                <c:pt idx="1251">
                  <c:v>20.7</c:v>
                </c:pt>
                <c:pt idx="1252">
                  <c:v>20.7</c:v>
                </c:pt>
                <c:pt idx="1253">
                  <c:v>20.645</c:v>
                </c:pt>
                <c:pt idx="1254">
                  <c:v>20.645</c:v>
                </c:pt>
                <c:pt idx="1255">
                  <c:v>20.645</c:v>
                </c:pt>
                <c:pt idx="1256">
                  <c:v>20.597000000000001</c:v>
                </c:pt>
                <c:pt idx="1257">
                  <c:v>20.597000000000001</c:v>
                </c:pt>
                <c:pt idx="1258">
                  <c:v>20.597000000000001</c:v>
                </c:pt>
                <c:pt idx="1259">
                  <c:v>20.544</c:v>
                </c:pt>
                <c:pt idx="1260">
                  <c:v>20.544</c:v>
                </c:pt>
                <c:pt idx="1261">
                  <c:v>20.544</c:v>
                </c:pt>
                <c:pt idx="1262">
                  <c:v>20.488999999999997</c:v>
                </c:pt>
                <c:pt idx="1263">
                  <c:v>20.488999999999997</c:v>
                </c:pt>
                <c:pt idx="1264">
                  <c:v>20.488999999999997</c:v>
                </c:pt>
                <c:pt idx="1265">
                  <c:v>20.434999999999999</c:v>
                </c:pt>
                <c:pt idx="1266">
                  <c:v>20.434999999999999</c:v>
                </c:pt>
                <c:pt idx="1267">
                  <c:v>20.434999999999999</c:v>
                </c:pt>
                <c:pt idx="1268">
                  <c:v>20.379000000000001</c:v>
                </c:pt>
                <c:pt idx="1269">
                  <c:v>20.379000000000001</c:v>
                </c:pt>
                <c:pt idx="1270">
                  <c:v>20.379000000000001</c:v>
                </c:pt>
                <c:pt idx="1271">
                  <c:v>20.324999999999999</c:v>
                </c:pt>
                <c:pt idx="1272">
                  <c:v>20.324999999999999</c:v>
                </c:pt>
                <c:pt idx="1273">
                  <c:v>20.324999999999999</c:v>
                </c:pt>
                <c:pt idx="1274">
                  <c:v>20.271999999999995</c:v>
                </c:pt>
                <c:pt idx="1275">
                  <c:v>20.271999999999995</c:v>
                </c:pt>
                <c:pt idx="1276">
                  <c:v>20.271999999999995</c:v>
                </c:pt>
                <c:pt idx="1277">
                  <c:v>20.216000000000001</c:v>
                </c:pt>
                <c:pt idx="1278">
                  <c:v>20.216000000000001</c:v>
                </c:pt>
                <c:pt idx="1279">
                  <c:v>20.216000000000001</c:v>
                </c:pt>
                <c:pt idx="1280">
                  <c:v>20.164000000000001</c:v>
                </c:pt>
                <c:pt idx="1281">
                  <c:v>20.164000000000001</c:v>
                </c:pt>
                <c:pt idx="1282">
                  <c:v>20.164000000000001</c:v>
                </c:pt>
                <c:pt idx="1283">
                  <c:v>20.110000000000003</c:v>
                </c:pt>
                <c:pt idx="1284">
                  <c:v>20.110000000000003</c:v>
                </c:pt>
                <c:pt idx="1285">
                  <c:v>20.110000000000003</c:v>
                </c:pt>
                <c:pt idx="1286">
                  <c:v>20.055</c:v>
                </c:pt>
                <c:pt idx="1287">
                  <c:v>20.055</c:v>
                </c:pt>
                <c:pt idx="1288">
                  <c:v>20.055</c:v>
                </c:pt>
                <c:pt idx="1289">
                  <c:v>20.001999999999999</c:v>
                </c:pt>
                <c:pt idx="1290">
                  <c:v>20.001999999999999</c:v>
                </c:pt>
                <c:pt idx="1291">
                  <c:v>20.001999999999999</c:v>
                </c:pt>
                <c:pt idx="1292">
                  <c:v>19.957999999999995</c:v>
                </c:pt>
                <c:pt idx="1293">
                  <c:v>19.957999999999995</c:v>
                </c:pt>
                <c:pt idx="1294">
                  <c:v>19.957999999999995</c:v>
                </c:pt>
                <c:pt idx="1295">
                  <c:v>19.904</c:v>
                </c:pt>
                <c:pt idx="1296">
                  <c:v>19.904</c:v>
                </c:pt>
                <c:pt idx="1297">
                  <c:v>19.904</c:v>
                </c:pt>
                <c:pt idx="1298">
                  <c:v>19.850000000000001</c:v>
                </c:pt>
                <c:pt idx="1299">
                  <c:v>19.850000000000001</c:v>
                </c:pt>
                <c:pt idx="1300">
                  <c:v>19.850000000000001</c:v>
                </c:pt>
                <c:pt idx="1301">
                  <c:v>19.812000000000001</c:v>
                </c:pt>
                <c:pt idx="1302">
                  <c:v>19.812000000000001</c:v>
                </c:pt>
                <c:pt idx="1303">
                  <c:v>19.812000000000001</c:v>
                </c:pt>
                <c:pt idx="1304">
                  <c:v>19.742999999999995</c:v>
                </c:pt>
                <c:pt idx="1305">
                  <c:v>19.742999999999995</c:v>
                </c:pt>
                <c:pt idx="1306">
                  <c:v>19.742999999999995</c:v>
                </c:pt>
                <c:pt idx="1307">
                  <c:v>19.7</c:v>
                </c:pt>
                <c:pt idx="1308">
                  <c:v>19.7</c:v>
                </c:pt>
                <c:pt idx="1309">
                  <c:v>19.7</c:v>
                </c:pt>
                <c:pt idx="1310">
                  <c:v>19.677000000000003</c:v>
                </c:pt>
                <c:pt idx="1311">
                  <c:v>19.677000000000003</c:v>
                </c:pt>
                <c:pt idx="1312">
                  <c:v>19.677000000000003</c:v>
                </c:pt>
                <c:pt idx="1313">
                  <c:v>19.620999999999999</c:v>
                </c:pt>
                <c:pt idx="1314">
                  <c:v>19.620999999999999</c:v>
                </c:pt>
                <c:pt idx="1315">
                  <c:v>19.620999999999999</c:v>
                </c:pt>
                <c:pt idx="1316">
                  <c:v>19.567999999999998</c:v>
                </c:pt>
                <c:pt idx="1317">
                  <c:v>19.567999999999998</c:v>
                </c:pt>
                <c:pt idx="1318">
                  <c:v>19.567999999999998</c:v>
                </c:pt>
                <c:pt idx="1319">
                  <c:v>19.518000000000001</c:v>
                </c:pt>
                <c:pt idx="1320">
                  <c:v>19.518000000000001</c:v>
                </c:pt>
                <c:pt idx="1321">
                  <c:v>19.518000000000001</c:v>
                </c:pt>
                <c:pt idx="1322">
                  <c:v>19.427999999999997</c:v>
                </c:pt>
                <c:pt idx="1323">
                  <c:v>19.427999999999997</c:v>
                </c:pt>
                <c:pt idx="1324">
                  <c:v>19.427999999999997</c:v>
                </c:pt>
                <c:pt idx="1325">
                  <c:v>19.375</c:v>
                </c:pt>
                <c:pt idx="1326">
                  <c:v>19.375</c:v>
                </c:pt>
                <c:pt idx="1327">
                  <c:v>19.375</c:v>
                </c:pt>
                <c:pt idx="1328">
                  <c:v>19.324000000000005</c:v>
                </c:pt>
                <c:pt idx="1329">
                  <c:v>19.324000000000005</c:v>
                </c:pt>
                <c:pt idx="1330">
                  <c:v>19.324000000000005</c:v>
                </c:pt>
                <c:pt idx="1331">
                  <c:v>19.27</c:v>
                </c:pt>
                <c:pt idx="1332">
                  <c:v>19.27</c:v>
                </c:pt>
                <c:pt idx="1333">
                  <c:v>19.27</c:v>
                </c:pt>
                <c:pt idx="1334">
                  <c:v>19.22</c:v>
                </c:pt>
                <c:pt idx="1335">
                  <c:v>19.22</c:v>
                </c:pt>
                <c:pt idx="1336">
                  <c:v>19.22</c:v>
                </c:pt>
                <c:pt idx="1337">
                  <c:v>19.195</c:v>
                </c:pt>
                <c:pt idx="1338">
                  <c:v>19.195</c:v>
                </c:pt>
                <c:pt idx="1339">
                  <c:v>19.195</c:v>
                </c:pt>
                <c:pt idx="1340">
                  <c:v>19.14</c:v>
                </c:pt>
                <c:pt idx="1341">
                  <c:v>19.14</c:v>
                </c:pt>
                <c:pt idx="1342">
                  <c:v>19.14</c:v>
                </c:pt>
                <c:pt idx="1343">
                  <c:v>19.079999999999995</c:v>
                </c:pt>
                <c:pt idx="1344">
                  <c:v>19.079999999999995</c:v>
                </c:pt>
                <c:pt idx="1345">
                  <c:v>19.079999999999995</c:v>
                </c:pt>
                <c:pt idx="1346">
                  <c:v>19.02</c:v>
                </c:pt>
                <c:pt idx="1347">
                  <c:v>19.02</c:v>
                </c:pt>
                <c:pt idx="1348">
                  <c:v>19.02</c:v>
                </c:pt>
                <c:pt idx="1349">
                  <c:v>18.962999999999997</c:v>
                </c:pt>
                <c:pt idx="1350">
                  <c:v>18.962999999999997</c:v>
                </c:pt>
                <c:pt idx="1351">
                  <c:v>18.962999999999997</c:v>
                </c:pt>
                <c:pt idx="1352">
                  <c:v>18.913</c:v>
                </c:pt>
                <c:pt idx="1353">
                  <c:v>18.913</c:v>
                </c:pt>
                <c:pt idx="1354">
                  <c:v>18.913</c:v>
                </c:pt>
                <c:pt idx="1355">
                  <c:v>18.86</c:v>
                </c:pt>
                <c:pt idx="1356">
                  <c:v>18.86</c:v>
                </c:pt>
                <c:pt idx="1357">
                  <c:v>18.86</c:v>
                </c:pt>
                <c:pt idx="1358">
                  <c:v>18.809000000000001</c:v>
                </c:pt>
                <c:pt idx="1359">
                  <c:v>18.809000000000001</c:v>
                </c:pt>
                <c:pt idx="1360">
                  <c:v>18.809000000000001</c:v>
                </c:pt>
                <c:pt idx="1361">
                  <c:v>18.754000000000001</c:v>
                </c:pt>
                <c:pt idx="1362">
                  <c:v>18.754000000000001</c:v>
                </c:pt>
                <c:pt idx="1363">
                  <c:v>18.754000000000001</c:v>
                </c:pt>
                <c:pt idx="1364">
                  <c:v>18.701000000000001</c:v>
                </c:pt>
                <c:pt idx="1365">
                  <c:v>18.701000000000001</c:v>
                </c:pt>
                <c:pt idx="1366">
                  <c:v>18.701000000000001</c:v>
                </c:pt>
                <c:pt idx="1367">
                  <c:v>18.651000000000003</c:v>
                </c:pt>
                <c:pt idx="1368">
                  <c:v>18.651000000000003</c:v>
                </c:pt>
                <c:pt idx="1369">
                  <c:v>18.651000000000003</c:v>
                </c:pt>
                <c:pt idx="1370">
                  <c:v>18.596</c:v>
                </c:pt>
                <c:pt idx="1371">
                  <c:v>18.596</c:v>
                </c:pt>
                <c:pt idx="1372">
                  <c:v>18.596</c:v>
                </c:pt>
                <c:pt idx="1373">
                  <c:v>18.550999999999995</c:v>
                </c:pt>
                <c:pt idx="1374">
                  <c:v>18.550999999999995</c:v>
                </c:pt>
                <c:pt idx="1375">
                  <c:v>18.550999999999995</c:v>
                </c:pt>
                <c:pt idx="1376">
                  <c:v>18.5</c:v>
                </c:pt>
                <c:pt idx="1377">
                  <c:v>18.5</c:v>
                </c:pt>
                <c:pt idx="1378">
                  <c:v>18.5</c:v>
                </c:pt>
                <c:pt idx="1379">
                  <c:v>18.45</c:v>
                </c:pt>
                <c:pt idx="1380">
                  <c:v>18.45</c:v>
                </c:pt>
                <c:pt idx="1381">
                  <c:v>18.45</c:v>
                </c:pt>
                <c:pt idx="1382">
                  <c:v>18.399999999999999</c:v>
                </c:pt>
                <c:pt idx="1383">
                  <c:v>18.399999999999999</c:v>
                </c:pt>
                <c:pt idx="1384">
                  <c:v>18.399999999999999</c:v>
                </c:pt>
                <c:pt idx="1385">
                  <c:v>18.350000000000001</c:v>
                </c:pt>
                <c:pt idx="1386">
                  <c:v>18.350000000000001</c:v>
                </c:pt>
                <c:pt idx="1387">
                  <c:v>18.350000000000001</c:v>
                </c:pt>
                <c:pt idx="1388">
                  <c:v>18.3</c:v>
                </c:pt>
                <c:pt idx="1389">
                  <c:v>18.3</c:v>
                </c:pt>
                <c:pt idx="1390">
                  <c:v>18.3</c:v>
                </c:pt>
                <c:pt idx="1391">
                  <c:v>18.25</c:v>
                </c:pt>
                <c:pt idx="1392">
                  <c:v>18.25</c:v>
                </c:pt>
                <c:pt idx="1393">
                  <c:v>18.25</c:v>
                </c:pt>
                <c:pt idx="1394">
                  <c:v>18.2</c:v>
                </c:pt>
                <c:pt idx="1395">
                  <c:v>18.2</c:v>
                </c:pt>
                <c:pt idx="1396">
                  <c:v>18.2</c:v>
                </c:pt>
                <c:pt idx="1397">
                  <c:v>18.149999999999999</c:v>
                </c:pt>
                <c:pt idx="1398">
                  <c:v>18.149999999999999</c:v>
                </c:pt>
                <c:pt idx="1399">
                  <c:v>18.149999999999999</c:v>
                </c:pt>
                <c:pt idx="1400">
                  <c:v>18.100000000000001</c:v>
                </c:pt>
                <c:pt idx="1401">
                  <c:v>18.100000000000001</c:v>
                </c:pt>
                <c:pt idx="1402">
                  <c:v>18.100000000000001</c:v>
                </c:pt>
                <c:pt idx="1403">
                  <c:v>18.05</c:v>
                </c:pt>
                <c:pt idx="1404">
                  <c:v>18.05</c:v>
                </c:pt>
                <c:pt idx="1405">
                  <c:v>18.05</c:v>
                </c:pt>
                <c:pt idx="1406">
                  <c:v>18</c:v>
                </c:pt>
                <c:pt idx="1407">
                  <c:v>18</c:v>
                </c:pt>
                <c:pt idx="1408">
                  <c:v>18</c:v>
                </c:pt>
                <c:pt idx="1409">
                  <c:v>17.95</c:v>
                </c:pt>
                <c:pt idx="1410">
                  <c:v>17.95</c:v>
                </c:pt>
                <c:pt idx="1411">
                  <c:v>17.95</c:v>
                </c:pt>
                <c:pt idx="1412">
                  <c:v>17.899999999999999</c:v>
                </c:pt>
                <c:pt idx="1413">
                  <c:v>17.899999999999999</c:v>
                </c:pt>
                <c:pt idx="1414">
                  <c:v>17.899999999999999</c:v>
                </c:pt>
                <c:pt idx="1415">
                  <c:v>17.850000000000001</c:v>
                </c:pt>
                <c:pt idx="1416">
                  <c:v>17.850000000000001</c:v>
                </c:pt>
                <c:pt idx="1417">
                  <c:v>17.850000000000001</c:v>
                </c:pt>
                <c:pt idx="1418">
                  <c:v>17.8</c:v>
                </c:pt>
                <c:pt idx="1419">
                  <c:v>17.8</c:v>
                </c:pt>
                <c:pt idx="1420">
                  <c:v>17.8</c:v>
                </c:pt>
                <c:pt idx="1421">
                  <c:v>17.75</c:v>
                </c:pt>
                <c:pt idx="1422">
                  <c:v>17.75</c:v>
                </c:pt>
                <c:pt idx="1423">
                  <c:v>17.75</c:v>
                </c:pt>
                <c:pt idx="1424">
                  <c:v>17.7</c:v>
                </c:pt>
                <c:pt idx="1425">
                  <c:v>17.7</c:v>
                </c:pt>
                <c:pt idx="1426">
                  <c:v>17.7</c:v>
                </c:pt>
                <c:pt idx="1427">
                  <c:v>17.64</c:v>
                </c:pt>
                <c:pt idx="1428">
                  <c:v>17.64</c:v>
                </c:pt>
                <c:pt idx="1429">
                  <c:v>17.64</c:v>
                </c:pt>
                <c:pt idx="1430">
                  <c:v>17.579999999999995</c:v>
                </c:pt>
                <c:pt idx="1431">
                  <c:v>17.579999999999995</c:v>
                </c:pt>
                <c:pt idx="1432">
                  <c:v>17.579999999999995</c:v>
                </c:pt>
                <c:pt idx="1433">
                  <c:v>17.52</c:v>
                </c:pt>
                <c:pt idx="1434">
                  <c:v>17.52</c:v>
                </c:pt>
                <c:pt idx="1435">
                  <c:v>17.52</c:v>
                </c:pt>
                <c:pt idx="1436">
                  <c:v>17.459999999999997</c:v>
                </c:pt>
                <c:pt idx="1437">
                  <c:v>17.459999999999997</c:v>
                </c:pt>
                <c:pt idx="1438">
                  <c:v>17.459999999999997</c:v>
                </c:pt>
                <c:pt idx="1439">
                  <c:v>17.41</c:v>
                </c:pt>
                <c:pt idx="1440">
                  <c:v>17.41</c:v>
                </c:pt>
                <c:pt idx="1441">
                  <c:v>17.41</c:v>
                </c:pt>
                <c:pt idx="1442">
                  <c:v>17.36</c:v>
                </c:pt>
                <c:pt idx="1443">
                  <c:v>17.36</c:v>
                </c:pt>
                <c:pt idx="1444">
                  <c:v>17.36</c:v>
                </c:pt>
                <c:pt idx="1445">
                  <c:v>17.309999999999999</c:v>
                </c:pt>
                <c:pt idx="1446">
                  <c:v>17.309999999999999</c:v>
                </c:pt>
                <c:pt idx="1447">
                  <c:v>17.309999999999999</c:v>
                </c:pt>
                <c:pt idx="1448">
                  <c:v>17.260000000000002</c:v>
                </c:pt>
                <c:pt idx="1449">
                  <c:v>17.260000000000002</c:v>
                </c:pt>
                <c:pt idx="1450">
                  <c:v>17.260000000000002</c:v>
                </c:pt>
                <c:pt idx="1451">
                  <c:v>17.21</c:v>
                </c:pt>
                <c:pt idx="1452">
                  <c:v>17.21</c:v>
                </c:pt>
                <c:pt idx="1453">
                  <c:v>17.21</c:v>
                </c:pt>
                <c:pt idx="1454">
                  <c:v>17.16</c:v>
                </c:pt>
                <c:pt idx="1455">
                  <c:v>17.16</c:v>
                </c:pt>
                <c:pt idx="1456">
                  <c:v>17.16</c:v>
                </c:pt>
                <c:pt idx="1457">
                  <c:v>17.110000000000003</c:v>
                </c:pt>
                <c:pt idx="1458">
                  <c:v>17.110000000000003</c:v>
                </c:pt>
                <c:pt idx="1459">
                  <c:v>17.110000000000003</c:v>
                </c:pt>
                <c:pt idx="1460">
                  <c:v>17.059999999999999</c:v>
                </c:pt>
                <c:pt idx="1461">
                  <c:v>17.059999999999999</c:v>
                </c:pt>
                <c:pt idx="1462">
                  <c:v>17.059999999999999</c:v>
                </c:pt>
                <c:pt idx="1463">
                  <c:v>17.010000000000005</c:v>
                </c:pt>
                <c:pt idx="1464">
                  <c:v>17.010000000000005</c:v>
                </c:pt>
                <c:pt idx="1465">
                  <c:v>17.010000000000005</c:v>
                </c:pt>
                <c:pt idx="1466">
                  <c:v>16.959999999999997</c:v>
                </c:pt>
                <c:pt idx="1467">
                  <c:v>16.959999999999997</c:v>
                </c:pt>
                <c:pt idx="1468">
                  <c:v>16.959999999999997</c:v>
                </c:pt>
                <c:pt idx="1469">
                  <c:v>16.904</c:v>
                </c:pt>
                <c:pt idx="1470">
                  <c:v>16.904</c:v>
                </c:pt>
                <c:pt idx="1471">
                  <c:v>16.904</c:v>
                </c:pt>
                <c:pt idx="1472">
                  <c:v>16.86</c:v>
                </c:pt>
                <c:pt idx="1473">
                  <c:v>16.86</c:v>
                </c:pt>
                <c:pt idx="1474">
                  <c:v>16.86</c:v>
                </c:pt>
                <c:pt idx="1475">
                  <c:v>16.809999999999999</c:v>
                </c:pt>
                <c:pt idx="1476">
                  <c:v>16.809999999999999</c:v>
                </c:pt>
                <c:pt idx="1477">
                  <c:v>16.809999999999999</c:v>
                </c:pt>
                <c:pt idx="1478">
                  <c:v>16.760000000000002</c:v>
                </c:pt>
                <c:pt idx="1479">
                  <c:v>16.760000000000002</c:v>
                </c:pt>
                <c:pt idx="1480">
                  <c:v>16.760000000000002</c:v>
                </c:pt>
                <c:pt idx="1481">
                  <c:v>16.71</c:v>
                </c:pt>
                <c:pt idx="1482">
                  <c:v>16.71</c:v>
                </c:pt>
                <c:pt idx="1483">
                  <c:v>16.71</c:v>
                </c:pt>
                <c:pt idx="1484">
                  <c:v>16.66</c:v>
                </c:pt>
                <c:pt idx="1485">
                  <c:v>16.66</c:v>
                </c:pt>
                <c:pt idx="1486">
                  <c:v>16.66</c:v>
                </c:pt>
                <c:pt idx="1487">
                  <c:v>16.610000000000003</c:v>
                </c:pt>
                <c:pt idx="1488">
                  <c:v>16.610000000000003</c:v>
                </c:pt>
                <c:pt idx="1489">
                  <c:v>16.610000000000003</c:v>
                </c:pt>
                <c:pt idx="1490">
                  <c:v>16.559999999999999</c:v>
                </c:pt>
                <c:pt idx="1491">
                  <c:v>16.559999999999999</c:v>
                </c:pt>
                <c:pt idx="1492">
                  <c:v>16.559999999999999</c:v>
                </c:pt>
                <c:pt idx="1493">
                  <c:v>16.510000000000005</c:v>
                </c:pt>
                <c:pt idx="1494">
                  <c:v>16.510000000000005</c:v>
                </c:pt>
                <c:pt idx="1495">
                  <c:v>16.510000000000005</c:v>
                </c:pt>
                <c:pt idx="1496">
                  <c:v>16.457000000000001</c:v>
                </c:pt>
                <c:pt idx="1497">
                  <c:v>16.457000000000001</c:v>
                </c:pt>
                <c:pt idx="1498">
                  <c:v>16.457000000000001</c:v>
                </c:pt>
                <c:pt idx="1499">
                  <c:v>16.404</c:v>
                </c:pt>
                <c:pt idx="1500">
                  <c:v>16.404</c:v>
                </c:pt>
                <c:pt idx="1501">
                  <c:v>16.404</c:v>
                </c:pt>
                <c:pt idx="1502">
                  <c:v>16.350999999999999</c:v>
                </c:pt>
                <c:pt idx="1503">
                  <c:v>16.350999999999999</c:v>
                </c:pt>
                <c:pt idx="1504">
                  <c:v>16.350999999999999</c:v>
                </c:pt>
                <c:pt idx="1505">
                  <c:v>16.297999999999995</c:v>
                </c:pt>
                <c:pt idx="1506">
                  <c:v>16.297999999999995</c:v>
                </c:pt>
                <c:pt idx="1507">
                  <c:v>16.297999999999995</c:v>
                </c:pt>
                <c:pt idx="1508">
                  <c:v>16.244999999999997</c:v>
                </c:pt>
                <c:pt idx="1509">
                  <c:v>16.244999999999997</c:v>
                </c:pt>
                <c:pt idx="1510">
                  <c:v>16.244999999999997</c:v>
                </c:pt>
                <c:pt idx="1511">
                  <c:v>16.178999999999995</c:v>
                </c:pt>
                <c:pt idx="1512">
                  <c:v>16.178999999999995</c:v>
                </c:pt>
                <c:pt idx="1513">
                  <c:v>16.178999999999995</c:v>
                </c:pt>
                <c:pt idx="1514">
                  <c:v>16.113000000000003</c:v>
                </c:pt>
                <c:pt idx="1515">
                  <c:v>16.113000000000003</c:v>
                </c:pt>
                <c:pt idx="1516">
                  <c:v>16.113000000000003</c:v>
                </c:pt>
                <c:pt idx="1517">
                  <c:v>16.053000000000001</c:v>
                </c:pt>
                <c:pt idx="1518">
                  <c:v>16.053000000000001</c:v>
                </c:pt>
                <c:pt idx="1519">
                  <c:v>16.053000000000001</c:v>
                </c:pt>
                <c:pt idx="1520">
                  <c:v>15.99</c:v>
                </c:pt>
                <c:pt idx="1521">
                  <c:v>15.99</c:v>
                </c:pt>
                <c:pt idx="1522">
                  <c:v>15.99</c:v>
                </c:pt>
                <c:pt idx="1523">
                  <c:v>15.932</c:v>
                </c:pt>
                <c:pt idx="1524">
                  <c:v>15.932</c:v>
                </c:pt>
                <c:pt idx="1525">
                  <c:v>15.932</c:v>
                </c:pt>
                <c:pt idx="1526">
                  <c:v>15.869000000000002</c:v>
                </c:pt>
                <c:pt idx="1527">
                  <c:v>15.869000000000002</c:v>
                </c:pt>
                <c:pt idx="1528">
                  <c:v>15.869000000000002</c:v>
                </c:pt>
                <c:pt idx="1529">
                  <c:v>15.806000000000003</c:v>
                </c:pt>
                <c:pt idx="1530">
                  <c:v>15.806000000000003</c:v>
                </c:pt>
                <c:pt idx="1531">
                  <c:v>15.806000000000003</c:v>
                </c:pt>
                <c:pt idx="1532">
                  <c:v>15.733000000000001</c:v>
                </c:pt>
                <c:pt idx="1533">
                  <c:v>15.733000000000001</c:v>
                </c:pt>
                <c:pt idx="1534">
                  <c:v>15.733000000000001</c:v>
                </c:pt>
                <c:pt idx="1535">
                  <c:v>15.709999999999999</c:v>
                </c:pt>
                <c:pt idx="1536">
                  <c:v>15.709999999999999</c:v>
                </c:pt>
                <c:pt idx="1537">
                  <c:v>15.709999999999999</c:v>
                </c:pt>
                <c:pt idx="1538">
                  <c:v>15.65</c:v>
                </c:pt>
                <c:pt idx="1539">
                  <c:v>15.65</c:v>
                </c:pt>
                <c:pt idx="1540">
                  <c:v>15.65</c:v>
                </c:pt>
                <c:pt idx="1541">
                  <c:v>15.577</c:v>
                </c:pt>
                <c:pt idx="1542">
                  <c:v>15.577</c:v>
                </c:pt>
                <c:pt idx="1543">
                  <c:v>15.577</c:v>
                </c:pt>
                <c:pt idx="1544">
                  <c:v>15.505000000000003</c:v>
                </c:pt>
                <c:pt idx="1545">
                  <c:v>15.505000000000003</c:v>
                </c:pt>
                <c:pt idx="1546">
                  <c:v>15.505000000000003</c:v>
                </c:pt>
                <c:pt idx="1547">
                  <c:v>15.437000000000001</c:v>
                </c:pt>
                <c:pt idx="1548">
                  <c:v>15.437000000000001</c:v>
                </c:pt>
                <c:pt idx="1549">
                  <c:v>15.437000000000001</c:v>
                </c:pt>
                <c:pt idx="1550">
                  <c:v>15.367000000000003</c:v>
                </c:pt>
                <c:pt idx="1551">
                  <c:v>15.367000000000003</c:v>
                </c:pt>
                <c:pt idx="1552">
                  <c:v>15.367000000000003</c:v>
                </c:pt>
                <c:pt idx="1553">
                  <c:v>15.292</c:v>
                </c:pt>
                <c:pt idx="1554">
                  <c:v>15.292</c:v>
                </c:pt>
                <c:pt idx="1555">
                  <c:v>15.292</c:v>
                </c:pt>
                <c:pt idx="1556">
                  <c:v>15.218999999999999</c:v>
                </c:pt>
                <c:pt idx="1557">
                  <c:v>15.218999999999999</c:v>
                </c:pt>
                <c:pt idx="1558">
                  <c:v>15.218999999999999</c:v>
                </c:pt>
                <c:pt idx="1559">
                  <c:v>15.146000000000001</c:v>
                </c:pt>
                <c:pt idx="1560">
                  <c:v>15.146000000000001</c:v>
                </c:pt>
                <c:pt idx="1561">
                  <c:v>15.146000000000001</c:v>
                </c:pt>
                <c:pt idx="1562">
                  <c:v>15.075000000000001</c:v>
                </c:pt>
                <c:pt idx="1563">
                  <c:v>15.075000000000001</c:v>
                </c:pt>
                <c:pt idx="1564">
                  <c:v>15.075000000000001</c:v>
                </c:pt>
                <c:pt idx="1565">
                  <c:v>15.004</c:v>
                </c:pt>
                <c:pt idx="1566">
                  <c:v>15.004</c:v>
                </c:pt>
                <c:pt idx="1567">
                  <c:v>15.004</c:v>
                </c:pt>
                <c:pt idx="1568">
                  <c:v>14.934000000000001</c:v>
                </c:pt>
                <c:pt idx="1569">
                  <c:v>14.934000000000001</c:v>
                </c:pt>
                <c:pt idx="1570">
                  <c:v>14.934000000000001</c:v>
                </c:pt>
                <c:pt idx="1571">
                  <c:v>14.864000000000003</c:v>
                </c:pt>
                <c:pt idx="1572">
                  <c:v>14.864000000000003</c:v>
                </c:pt>
                <c:pt idx="1573">
                  <c:v>14.864000000000003</c:v>
                </c:pt>
                <c:pt idx="1574">
                  <c:v>14.81</c:v>
                </c:pt>
                <c:pt idx="1575">
                  <c:v>14.81</c:v>
                </c:pt>
                <c:pt idx="1576">
                  <c:v>14.81</c:v>
                </c:pt>
                <c:pt idx="1577">
                  <c:v>14.739999999999998</c:v>
                </c:pt>
                <c:pt idx="1578">
                  <c:v>14.739999999999998</c:v>
                </c:pt>
                <c:pt idx="1579">
                  <c:v>14.739999999999998</c:v>
                </c:pt>
                <c:pt idx="1580">
                  <c:v>14.67</c:v>
                </c:pt>
                <c:pt idx="1581">
                  <c:v>14.67</c:v>
                </c:pt>
                <c:pt idx="1582">
                  <c:v>14.67</c:v>
                </c:pt>
                <c:pt idx="1583">
                  <c:v>14.615</c:v>
                </c:pt>
                <c:pt idx="1584">
                  <c:v>14.615</c:v>
                </c:pt>
                <c:pt idx="1585">
                  <c:v>14.615</c:v>
                </c:pt>
                <c:pt idx="1586">
                  <c:v>14.56</c:v>
                </c:pt>
                <c:pt idx="1587">
                  <c:v>14.56</c:v>
                </c:pt>
                <c:pt idx="1588">
                  <c:v>14.56</c:v>
                </c:pt>
                <c:pt idx="1589">
                  <c:v>14.502000000000002</c:v>
                </c:pt>
                <c:pt idx="1590">
                  <c:v>14.502000000000002</c:v>
                </c:pt>
                <c:pt idx="1591">
                  <c:v>14.502000000000002</c:v>
                </c:pt>
                <c:pt idx="1592">
                  <c:v>14.457000000000003</c:v>
                </c:pt>
                <c:pt idx="1593">
                  <c:v>14.457000000000003</c:v>
                </c:pt>
                <c:pt idx="1594">
                  <c:v>14.457000000000003</c:v>
                </c:pt>
                <c:pt idx="1595">
                  <c:v>14.407</c:v>
                </c:pt>
                <c:pt idx="1596">
                  <c:v>14.407</c:v>
                </c:pt>
                <c:pt idx="1597">
                  <c:v>14.407</c:v>
                </c:pt>
                <c:pt idx="1598">
                  <c:v>14.350000000000001</c:v>
                </c:pt>
                <c:pt idx="1599">
                  <c:v>14.350000000000001</c:v>
                </c:pt>
                <c:pt idx="1600">
                  <c:v>14.350000000000001</c:v>
                </c:pt>
                <c:pt idx="1601">
                  <c:v>14.293000000000001</c:v>
                </c:pt>
                <c:pt idx="1602">
                  <c:v>14.293000000000001</c:v>
                </c:pt>
                <c:pt idx="1603">
                  <c:v>14.293000000000001</c:v>
                </c:pt>
                <c:pt idx="1604">
                  <c:v>14.234999999999999</c:v>
                </c:pt>
                <c:pt idx="1605">
                  <c:v>14.234999999999999</c:v>
                </c:pt>
                <c:pt idx="1606">
                  <c:v>14.234999999999999</c:v>
                </c:pt>
                <c:pt idx="1607">
                  <c:v>14.178000000000001</c:v>
                </c:pt>
                <c:pt idx="1608">
                  <c:v>14.178000000000001</c:v>
                </c:pt>
                <c:pt idx="1609">
                  <c:v>14.178000000000001</c:v>
                </c:pt>
                <c:pt idx="1610">
                  <c:v>14.120999999999999</c:v>
                </c:pt>
                <c:pt idx="1611">
                  <c:v>14.120999999999999</c:v>
                </c:pt>
                <c:pt idx="1612">
                  <c:v>14.120999999999999</c:v>
                </c:pt>
                <c:pt idx="1613">
                  <c:v>14.063000000000002</c:v>
                </c:pt>
                <c:pt idx="1614">
                  <c:v>14.063000000000002</c:v>
                </c:pt>
                <c:pt idx="1615">
                  <c:v>14.063000000000002</c:v>
                </c:pt>
                <c:pt idx="1616">
                  <c:v>14.005000000000003</c:v>
                </c:pt>
                <c:pt idx="1617">
                  <c:v>14.005000000000003</c:v>
                </c:pt>
                <c:pt idx="1618">
                  <c:v>14.005000000000003</c:v>
                </c:pt>
                <c:pt idx="1619">
                  <c:v>13.947000000000001</c:v>
                </c:pt>
                <c:pt idx="1620">
                  <c:v>13.947000000000001</c:v>
                </c:pt>
                <c:pt idx="1621">
                  <c:v>13.947000000000001</c:v>
                </c:pt>
                <c:pt idx="1622">
                  <c:v>13.889000000000001</c:v>
                </c:pt>
                <c:pt idx="1623">
                  <c:v>13.889000000000001</c:v>
                </c:pt>
                <c:pt idx="1624">
                  <c:v>13.889000000000001</c:v>
                </c:pt>
                <c:pt idx="1625">
                  <c:v>13.832000000000003</c:v>
                </c:pt>
                <c:pt idx="1626">
                  <c:v>13.832000000000003</c:v>
                </c:pt>
                <c:pt idx="1627">
                  <c:v>13.832000000000003</c:v>
                </c:pt>
                <c:pt idx="1628">
                  <c:v>13.775</c:v>
                </c:pt>
                <c:pt idx="1629">
                  <c:v>13.775</c:v>
                </c:pt>
                <c:pt idx="1630">
                  <c:v>13.775</c:v>
                </c:pt>
                <c:pt idx="1631">
                  <c:v>13.717000000000001</c:v>
                </c:pt>
                <c:pt idx="1632">
                  <c:v>13.717000000000001</c:v>
                </c:pt>
                <c:pt idx="1633">
                  <c:v>13.717000000000001</c:v>
                </c:pt>
                <c:pt idx="1634">
                  <c:v>13.656000000000002</c:v>
                </c:pt>
                <c:pt idx="1635">
                  <c:v>13.656000000000002</c:v>
                </c:pt>
                <c:pt idx="1636">
                  <c:v>13.656000000000002</c:v>
                </c:pt>
                <c:pt idx="1637">
                  <c:v>13.596</c:v>
                </c:pt>
                <c:pt idx="1638">
                  <c:v>13.596</c:v>
                </c:pt>
                <c:pt idx="1639">
                  <c:v>13.596</c:v>
                </c:pt>
                <c:pt idx="1640">
                  <c:v>13.536</c:v>
                </c:pt>
                <c:pt idx="1641">
                  <c:v>13.536</c:v>
                </c:pt>
                <c:pt idx="1642">
                  <c:v>13.536</c:v>
                </c:pt>
                <c:pt idx="1643">
                  <c:v>13.48</c:v>
                </c:pt>
                <c:pt idx="1644">
                  <c:v>13.48</c:v>
                </c:pt>
                <c:pt idx="1645">
                  <c:v>13.48</c:v>
                </c:pt>
                <c:pt idx="1646">
                  <c:v>13.425000000000002</c:v>
                </c:pt>
                <c:pt idx="1647">
                  <c:v>13.425000000000002</c:v>
                </c:pt>
                <c:pt idx="1648">
                  <c:v>13.425000000000002</c:v>
                </c:pt>
                <c:pt idx="1649">
                  <c:v>13.370000000000001</c:v>
                </c:pt>
                <c:pt idx="1650">
                  <c:v>13.370000000000001</c:v>
                </c:pt>
                <c:pt idx="1651">
                  <c:v>13.370000000000001</c:v>
                </c:pt>
                <c:pt idx="1652">
                  <c:v>13.315000000000001</c:v>
                </c:pt>
                <c:pt idx="1653">
                  <c:v>13.315000000000001</c:v>
                </c:pt>
                <c:pt idx="1654">
                  <c:v>13.315000000000001</c:v>
                </c:pt>
                <c:pt idx="1655">
                  <c:v>13.26</c:v>
                </c:pt>
                <c:pt idx="1656">
                  <c:v>13.26</c:v>
                </c:pt>
                <c:pt idx="1657">
                  <c:v>13.26</c:v>
                </c:pt>
                <c:pt idx="1658">
                  <c:v>13.197999999999999</c:v>
                </c:pt>
                <c:pt idx="1659">
                  <c:v>13.197999999999999</c:v>
                </c:pt>
                <c:pt idx="1660">
                  <c:v>13.197999999999999</c:v>
                </c:pt>
                <c:pt idx="1661">
                  <c:v>13.136000000000001</c:v>
                </c:pt>
                <c:pt idx="1662">
                  <c:v>13.136000000000001</c:v>
                </c:pt>
                <c:pt idx="1663">
                  <c:v>13.136000000000001</c:v>
                </c:pt>
                <c:pt idx="1664">
                  <c:v>13.074</c:v>
                </c:pt>
                <c:pt idx="1665">
                  <c:v>13.074</c:v>
                </c:pt>
                <c:pt idx="1666">
                  <c:v>13.074</c:v>
                </c:pt>
                <c:pt idx="1667">
                  <c:v>13.012</c:v>
                </c:pt>
                <c:pt idx="1668">
                  <c:v>13.012</c:v>
                </c:pt>
                <c:pt idx="1669">
                  <c:v>13.012</c:v>
                </c:pt>
                <c:pt idx="1670">
                  <c:v>12.952000000000002</c:v>
                </c:pt>
                <c:pt idx="1671">
                  <c:v>12.952000000000002</c:v>
                </c:pt>
                <c:pt idx="1672">
                  <c:v>12.952000000000002</c:v>
                </c:pt>
                <c:pt idx="1673">
                  <c:v>12.892000000000001</c:v>
                </c:pt>
                <c:pt idx="1674">
                  <c:v>12.892000000000001</c:v>
                </c:pt>
                <c:pt idx="1675">
                  <c:v>12.892000000000001</c:v>
                </c:pt>
                <c:pt idx="1676">
                  <c:v>12.860000000000001</c:v>
                </c:pt>
                <c:pt idx="1677">
                  <c:v>12.860000000000001</c:v>
                </c:pt>
                <c:pt idx="1678">
                  <c:v>12.860000000000001</c:v>
                </c:pt>
                <c:pt idx="1679">
                  <c:v>12.784000000000001</c:v>
                </c:pt>
                <c:pt idx="1680">
                  <c:v>12.784000000000001</c:v>
                </c:pt>
                <c:pt idx="1681">
                  <c:v>12.784000000000001</c:v>
                </c:pt>
                <c:pt idx="1682">
                  <c:v>12.709999999999999</c:v>
                </c:pt>
                <c:pt idx="1683">
                  <c:v>12.709999999999999</c:v>
                </c:pt>
                <c:pt idx="1684">
                  <c:v>12.709999999999999</c:v>
                </c:pt>
                <c:pt idx="1685">
                  <c:v>12.633000000000001</c:v>
                </c:pt>
                <c:pt idx="1686">
                  <c:v>12.633000000000001</c:v>
                </c:pt>
                <c:pt idx="1687">
                  <c:v>12.633000000000001</c:v>
                </c:pt>
                <c:pt idx="1688">
                  <c:v>12.555000000000001</c:v>
                </c:pt>
                <c:pt idx="1689">
                  <c:v>12.555000000000001</c:v>
                </c:pt>
                <c:pt idx="1690">
                  <c:v>12.555000000000001</c:v>
                </c:pt>
                <c:pt idx="1691">
                  <c:v>12.489000000000003</c:v>
                </c:pt>
                <c:pt idx="1692">
                  <c:v>12.489000000000003</c:v>
                </c:pt>
                <c:pt idx="1693">
                  <c:v>12.489000000000003</c:v>
                </c:pt>
                <c:pt idx="1694">
                  <c:v>12.414</c:v>
                </c:pt>
                <c:pt idx="1695">
                  <c:v>12.414</c:v>
                </c:pt>
                <c:pt idx="1696">
                  <c:v>12.414</c:v>
                </c:pt>
                <c:pt idx="1697">
                  <c:v>12.343</c:v>
                </c:pt>
                <c:pt idx="1698">
                  <c:v>12.343</c:v>
                </c:pt>
                <c:pt idx="1699">
                  <c:v>12.343</c:v>
                </c:pt>
                <c:pt idx="1700">
                  <c:v>12.268000000000001</c:v>
                </c:pt>
                <c:pt idx="1701">
                  <c:v>12.268000000000001</c:v>
                </c:pt>
                <c:pt idx="1702">
                  <c:v>12.268000000000001</c:v>
                </c:pt>
                <c:pt idx="1703">
                  <c:v>12.191000000000001</c:v>
                </c:pt>
                <c:pt idx="1704">
                  <c:v>12.191000000000001</c:v>
                </c:pt>
                <c:pt idx="1705">
                  <c:v>12.191000000000001</c:v>
                </c:pt>
                <c:pt idx="1706">
                  <c:v>12.115</c:v>
                </c:pt>
                <c:pt idx="1707">
                  <c:v>12.115</c:v>
                </c:pt>
                <c:pt idx="1708">
                  <c:v>12.115</c:v>
                </c:pt>
                <c:pt idx="1709">
                  <c:v>12.037000000000001</c:v>
                </c:pt>
                <c:pt idx="1710">
                  <c:v>12.037000000000001</c:v>
                </c:pt>
                <c:pt idx="1711">
                  <c:v>12.037000000000001</c:v>
                </c:pt>
                <c:pt idx="1712">
                  <c:v>11.967000000000002</c:v>
                </c:pt>
                <c:pt idx="1713">
                  <c:v>11.967000000000002</c:v>
                </c:pt>
                <c:pt idx="1714">
                  <c:v>11.967000000000002</c:v>
                </c:pt>
                <c:pt idx="1715">
                  <c:v>11.897</c:v>
                </c:pt>
                <c:pt idx="1716">
                  <c:v>11.897</c:v>
                </c:pt>
                <c:pt idx="1717">
                  <c:v>11.897</c:v>
                </c:pt>
                <c:pt idx="1718">
                  <c:v>11.822000000000001</c:v>
                </c:pt>
                <c:pt idx="1719">
                  <c:v>11.822000000000001</c:v>
                </c:pt>
                <c:pt idx="1720">
                  <c:v>11.822000000000001</c:v>
                </c:pt>
                <c:pt idx="1721">
                  <c:v>11.752000000000002</c:v>
                </c:pt>
                <c:pt idx="1722">
                  <c:v>11.752000000000002</c:v>
                </c:pt>
                <c:pt idx="1723">
                  <c:v>11.752000000000002</c:v>
                </c:pt>
                <c:pt idx="1724">
                  <c:v>11.672000000000002</c:v>
                </c:pt>
                <c:pt idx="1725">
                  <c:v>11.672000000000002</c:v>
                </c:pt>
                <c:pt idx="1726">
                  <c:v>11.672000000000002</c:v>
                </c:pt>
                <c:pt idx="1727">
                  <c:v>11.593</c:v>
                </c:pt>
                <c:pt idx="1728">
                  <c:v>11.593</c:v>
                </c:pt>
                <c:pt idx="1729">
                  <c:v>11.593</c:v>
                </c:pt>
                <c:pt idx="1730">
                  <c:v>11.522</c:v>
                </c:pt>
                <c:pt idx="1731">
                  <c:v>11.522</c:v>
                </c:pt>
                <c:pt idx="1732">
                  <c:v>11.522</c:v>
                </c:pt>
                <c:pt idx="1733">
                  <c:v>11.447000000000001</c:v>
                </c:pt>
                <c:pt idx="1734">
                  <c:v>11.447000000000001</c:v>
                </c:pt>
                <c:pt idx="1735">
                  <c:v>11.447000000000001</c:v>
                </c:pt>
                <c:pt idx="1736">
                  <c:v>11.373000000000003</c:v>
                </c:pt>
                <c:pt idx="1737">
                  <c:v>11.373000000000003</c:v>
                </c:pt>
                <c:pt idx="1738">
                  <c:v>11.373000000000003</c:v>
                </c:pt>
                <c:pt idx="1739">
                  <c:v>11.3</c:v>
                </c:pt>
                <c:pt idx="1740">
                  <c:v>11.3</c:v>
                </c:pt>
                <c:pt idx="1741">
                  <c:v>11.3</c:v>
                </c:pt>
                <c:pt idx="1742">
                  <c:v>11.226999999999999</c:v>
                </c:pt>
                <c:pt idx="1743">
                  <c:v>11.226999999999999</c:v>
                </c:pt>
                <c:pt idx="1744">
                  <c:v>11.226999999999999</c:v>
                </c:pt>
                <c:pt idx="1745">
                  <c:v>11.153</c:v>
                </c:pt>
                <c:pt idx="1746">
                  <c:v>11.153</c:v>
                </c:pt>
                <c:pt idx="1747">
                  <c:v>11.153</c:v>
                </c:pt>
                <c:pt idx="1748">
                  <c:v>11.071</c:v>
                </c:pt>
                <c:pt idx="1749">
                  <c:v>11.071</c:v>
                </c:pt>
                <c:pt idx="1750">
                  <c:v>11.071</c:v>
                </c:pt>
                <c:pt idx="1751">
                  <c:v>10.99</c:v>
                </c:pt>
                <c:pt idx="1752">
                  <c:v>10.99</c:v>
                </c:pt>
                <c:pt idx="1753">
                  <c:v>10.99</c:v>
                </c:pt>
                <c:pt idx="1754">
                  <c:v>10.909000000000002</c:v>
                </c:pt>
                <c:pt idx="1755">
                  <c:v>10.909000000000002</c:v>
                </c:pt>
                <c:pt idx="1756">
                  <c:v>10.909000000000002</c:v>
                </c:pt>
                <c:pt idx="1757">
                  <c:v>10.834</c:v>
                </c:pt>
                <c:pt idx="1758">
                  <c:v>10.834</c:v>
                </c:pt>
                <c:pt idx="1759">
                  <c:v>10.834</c:v>
                </c:pt>
                <c:pt idx="1760">
                  <c:v>10.777000000000001</c:v>
                </c:pt>
                <c:pt idx="1761">
                  <c:v>10.777000000000001</c:v>
                </c:pt>
                <c:pt idx="1762">
                  <c:v>10.777000000000001</c:v>
                </c:pt>
                <c:pt idx="1763">
                  <c:v>10.701000000000001</c:v>
                </c:pt>
                <c:pt idx="1764">
                  <c:v>10.701000000000001</c:v>
                </c:pt>
                <c:pt idx="1765">
                  <c:v>10.701000000000001</c:v>
                </c:pt>
                <c:pt idx="1766">
                  <c:v>10.625</c:v>
                </c:pt>
                <c:pt idx="1767">
                  <c:v>10.625</c:v>
                </c:pt>
                <c:pt idx="1768">
                  <c:v>10.625</c:v>
                </c:pt>
                <c:pt idx="1769">
                  <c:v>10.547000000000001</c:v>
                </c:pt>
                <c:pt idx="1770">
                  <c:v>10.547000000000001</c:v>
                </c:pt>
                <c:pt idx="1771">
                  <c:v>10.547000000000001</c:v>
                </c:pt>
              </c:numCache>
            </c:numRef>
          </c:xVal>
          <c:yVal>
            <c:numRef>
              <c:f>Data!$Y$4:$Y$5000</c:f>
              <c:numCache>
                <c:formatCode>General</c:formatCode>
                <c:ptCount val="4997"/>
                <c:pt idx="129" formatCode="_-* #,##0_-;\-* #,##0_-;_-* &quot;-&quot;??_-;_-@_-">
                  <c:v>2410.2644701752297</c:v>
                </c:pt>
                <c:pt idx="134" formatCode="_-* #,##0_-;\-* #,##0_-;_-* &quot;-&quot;??_-;_-@_-">
                  <c:v>2080.9448586163589</c:v>
                </c:pt>
                <c:pt idx="142" formatCode="_-* #,##0_-;\-* #,##0_-;_-* &quot;-&quot;??_-;_-@_-">
                  <c:v>2490.6066191810705</c:v>
                </c:pt>
                <c:pt idx="156" formatCode="_-* #,##0_-;\-* #,##0_-;_-* &quot;-&quot;??_-;_-@_-">
                  <c:v>2289.0393444779952</c:v>
                </c:pt>
                <c:pt idx="158" formatCode="_-* #,##0_-;\-* #,##0_-;_-* &quot;-&quot;??_-;_-@_-">
                  <c:v>2329.9223211693889</c:v>
                </c:pt>
                <c:pt idx="190" formatCode="_-* #,##0_-;\-* #,##0_-;_-* &quot;-&quot;??_-;_-@_-">
                  <c:v>2811.9752152044357</c:v>
                </c:pt>
                <c:pt idx="210" formatCode="_-* #,##0_-;\-* #,##0_-;_-* &quot;-&quot;??_-;_-@_-">
                  <c:v>2892.3173642102761</c:v>
                </c:pt>
                <c:pt idx="212" formatCode="_-* #,##0_-;\-* #,##0_-;_-* &quot;-&quot;??_-;_-@_-">
                  <c:v>2892.3173642102761</c:v>
                </c:pt>
                <c:pt idx="214" formatCode="_-* #,##0_-;\-* #,##0_-;_-* &quot;-&quot;??_-;_-@_-">
                  <c:v>3374.3702582453225</c:v>
                </c:pt>
                <c:pt idx="216" formatCode="_-* #,##0_-;\-* #,##0_-;_-* &quot;-&quot;??_-;_-@_-">
                  <c:v>3374.3702582453225</c:v>
                </c:pt>
                <c:pt idx="218" formatCode="_-* #,##0_-;\-* #,##0_-;_-* &quot;-&quot;??_-;_-@_-">
                  <c:v>3374.3702582453225</c:v>
                </c:pt>
                <c:pt idx="220" formatCode="_-* #,##0_-;\-* #,##0_-;_-* &quot;-&quot;??_-;_-@_-">
                  <c:v>3374.3702582453225</c:v>
                </c:pt>
                <c:pt idx="222" formatCode="_-* #,##0_-;\-* #,##0_-;_-* &quot;-&quot;??_-;_-@_-">
                  <c:v>3374.3702582453225</c:v>
                </c:pt>
                <c:pt idx="224" formatCode="_-* #,##0_-;\-* #,##0_-;_-* &quot;-&quot;??_-;_-@_-">
                  <c:v>3213.6859602336399</c:v>
                </c:pt>
                <c:pt idx="226" formatCode="_-* #,##0_-;\-* #,##0_-;_-* &quot;-&quot;??_-;_-@_-">
                  <c:v>3213.6859602336399</c:v>
                </c:pt>
                <c:pt idx="228" formatCode="_-* #,##0_-;\-* #,##0_-;_-* &quot;-&quot;??_-;_-@_-">
                  <c:v>3294.0281092394812</c:v>
                </c:pt>
                <c:pt idx="230" formatCode="_-* #,##0_-;\-* #,##0_-;_-* &quot;-&quot;??_-;_-@_-">
                  <c:v>3053.0016622219578</c:v>
                </c:pt>
                <c:pt idx="232" formatCode="_-* #,##0_-;\-* #,##0_-;_-* &quot;-&quot;??_-;_-@_-">
                  <c:v>3213.6859602336399</c:v>
                </c:pt>
                <c:pt idx="234" formatCode="_-* #,##0_-;\-* #,##0_-;_-* &quot;-&quot;??_-;_-@_-">
                  <c:v>3213.6859602336399</c:v>
                </c:pt>
                <c:pt idx="236" formatCode="_-* #,##0_-;\-* #,##0_-;_-* &quot;-&quot;??_-;_-@_-">
                  <c:v>3213.6859602336399</c:v>
                </c:pt>
                <c:pt idx="253" formatCode="_-* #,##0_-;\-* #,##0_-;_-* &quot;-&quot;??_-;_-@_-">
                  <c:v>2490.6066191810705</c:v>
                </c:pt>
                <c:pt idx="255" formatCode="_-* #,##0_-;\-* #,##0_-;_-* &quot;-&quot;??_-;_-@_-">
                  <c:v>2490.6066191810705</c:v>
                </c:pt>
                <c:pt idx="257" formatCode="_-* #,##0_-;\-* #,##0_-;_-* &quot;-&quot;??_-;_-@_-">
                  <c:v>2651.2909171927527</c:v>
                </c:pt>
                <c:pt idx="259" formatCode="_-* #,##0_-;\-* #,##0_-;_-* &quot;-&quot;??_-;_-@_-">
                  <c:v>2651.2909171927527</c:v>
                </c:pt>
                <c:pt idx="261" formatCode="_-* #,##0_-;\-* #,##0_-;_-* &quot;-&quot;??_-;_-@_-">
                  <c:v>2249.5801721635476</c:v>
                </c:pt>
                <c:pt idx="263" formatCode="_-* #,##0_-;\-* #,##0_-;_-* &quot;-&quot;??_-;_-@_-">
                  <c:v>2490.6066191810705</c:v>
                </c:pt>
                <c:pt idx="265" formatCode="_-* #,##0_-;\-* #,##0_-;_-* &quot;-&quot;??_-;_-@_-">
                  <c:v>2329.9223211693889</c:v>
                </c:pt>
                <c:pt idx="267" formatCode="_-* #,##0_-;\-* #,##0_-;_-* &quot;-&quot;??_-;_-@_-">
                  <c:v>2329.9223211693889</c:v>
                </c:pt>
                <c:pt idx="269" formatCode="_-* #,##0_-;\-* #,##0_-;_-* &quot;-&quot;??_-;_-@_-">
                  <c:v>2169.2380231577063</c:v>
                </c:pt>
                <c:pt idx="271" formatCode="_-* #,##0_-;\-* #,##0_-;_-* &quot;-&quot;??_-;_-@_-">
                  <c:v>2490.6066191810705</c:v>
                </c:pt>
                <c:pt idx="273" formatCode="_-* #,##0_-;\-* #,##0_-;_-* &quot;-&quot;??_-;_-@_-">
                  <c:v>3213.6859602336399</c:v>
                </c:pt>
                <c:pt idx="275" formatCode="_-* #,##0_-;\-* #,##0_-;_-* &quot;-&quot;??_-;_-@_-">
                  <c:v>3213.6859602336399</c:v>
                </c:pt>
                <c:pt idx="277" formatCode="_-* #,##0_-;\-* #,##0_-;_-* &quot;-&quot;??_-;_-@_-">
                  <c:v>3053.0016622219578</c:v>
                </c:pt>
                <c:pt idx="279" formatCode="_-* #,##0_-;\-* #,##0_-;_-* &quot;-&quot;??_-;_-@_-">
                  <c:v>3213.6859602336399</c:v>
                </c:pt>
                <c:pt idx="281" formatCode="_-* #,##0_-;\-* #,##0_-;_-* &quot;-&quot;??_-;_-@_-">
                  <c:v>3213.6859602336399</c:v>
                </c:pt>
                <c:pt idx="283" formatCode="_-* #,##0_-;\-* #,##0_-;_-* &quot;-&quot;??_-;_-@_-">
                  <c:v>3213.6859602336399</c:v>
                </c:pt>
                <c:pt idx="285" formatCode="_-* #,##0_-;\-* #,##0_-;_-* &quot;-&quot;??_-;_-@_-">
                  <c:v>3213.6859602336399</c:v>
                </c:pt>
                <c:pt idx="287" formatCode="_-* #,##0_-;\-* #,##0_-;_-* &quot;-&quot;??_-;_-@_-">
                  <c:v>3213.6859602336399</c:v>
                </c:pt>
                <c:pt idx="289" formatCode="_-* #,##0_-;\-* #,##0_-;_-* &quot;-&quot;??_-;_-@_-">
                  <c:v>3213.6859602336399</c:v>
                </c:pt>
                <c:pt idx="291" formatCode="_-* #,##0_-;\-* #,##0_-;_-* &quot;-&quot;??_-;_-@_-">
                  <c:v>3213.6859602336399</c:v>
                </c:pt>
                <c:pt idx="293" formatCode="_-* #,##0_-;\-* #,##0_-;_-* &quot;-&quot;??_-;_-@_-">
                  <c:v>3213.6859602336399</c:v>
                </c:pt>
                <c:pt idx="295" formatCode="_-* #,##0_-;\-* #,##0_-;_-* &quot;-&quot;??_-;_-@_-">
                  <c:v>3213.6859602336399</c:v>
                </c:pt>
                <c:pt idx="323" formatCode="_-* #,##0_-;\-* #,##0_-;_-* &quot;-&quot;??_-;_-@_-">
                  <c:v>4478.0809301336985</c:v>
                </c:pt>
                <c:pt idx="325" formatCode="_-* #,##0_-;\-* #,##0_-;_-* &quot;-&quot;??_-;_-@_-">
                  <c:v>4403.4462479648028</c:v>
                </c:pt>
                <c:pt idx="327" formatCode="_-* #,##0_-;\-* #,##0_-;_-* &quot;-&quot;??_-;_-@_-">
                  <c:v>4478.0809301336985</c:v>
                </c:pt>
                <c:pt idx="329" formatCode="_-* #,##0_-;\-* #,##0_-;_-* &quot;-&quot;??_-;_-@_-">
                  <c:v>4328.8115657959097</c:v>
                </c:pt>
                <c:pt idx="331" formatCode="_-* #,##0_-;\-* #,##0_-;_-* &quot;-&quot;??_-;_-@_-">
                  <c:v>4478.0809301336985</c:v>
                </c:pt>
                <c:pt idx="333" formatCode="_-* #,##0_-;\-* #,##0_-;_-* &quot;-&quot;??_-;_-@_-">
                  <c:v>4403.4462479648028</c:v>
                </c:pt>
                <c:pt idx="335" formatCode="_-* #,##0_-;\-* #,##0_-;_-* &quot;-&quot;??_-;_-@_-">
                  <c:v>4328.8115657959097</c:v>
                </c:pt>
                <c:pt idx="337" formatCode="_-* #,##0_-;\-* #,##0_-;_-* &quot;-&quot;??_-;_-@_-">
                  <c:v>4254.176883627013</c:v>
                </c:pt>
                <c:pt idx="339" formatCode="_-* #,##0_-;\-* #,##0_-;_-* &quot;-&quot;??_-;_-@_-">
                  <c:v>4478.0809301336985</c:v>
                </c:pt>
                <c:pt idx="341" formatCode="_-* #,##0_-;\-* #,##0_-;_-* &quot;-&quot;??_-;_-@_-">
                  <c:v>4403.4462479648028</c:v>
                </c:pt>
                <c:pt idx="343" formatCode="_-* #,##0_-;\-* #,##0_-;_-* &quot;-&quot;??_-;_-@_-">
                  <c:v>4104.9075192892224</c:v>
                </c:pt>
                <c:pt idx="345" formatCode="_-* #,##0_-;\-* #,##0_-;_-* &quot;-&quot;??_-;_-@_-">
                  <c:v>4104.9075192892224</c:v>
                </c:pt>
                <c:pt idx="347" formatCode="_-* #,##0_-;\-* #,##0_-;_-* &quot;-&quot;??_-;_-@_-">
                  <c:v>4478.0809301336985</c:v>
                </c:pt>
                <c:pt idx="349" formatCode="_-* #,##0_-;\-* #,##0_-;_-* &quot;-&quot;??_-;_-@_-">
                  <c:v>4478.0809301336985</c:v>
                </c:pt>
                <c:pt idx="351" formatCode="_-* #,##0_-;\-* #,##0_-;_-* &quot;-&quot;??_-;_-@_-">
                  <c:v>4478.0809301336985</c:v>
                </c:pt>
                <c:pt idx="353" formatCode="_-* #,##0_-;\-* #,##0_-;_-* &quot;-&quot;??_-;_-@_-">
                  <c:v>4478.0809301336985</c:v>
                </c:pt>
                <c:pt idx="355" formatCode="_-* #,##0_-;\-* #,##0_-;_-* &quot;-&quot;??_-;_-@_-">
                  <c:v>4701.9849766403813</c:v>
                </c:pt>
                <c:pt idx="357" formatCode="_-* #,##0_-;\-* #,##0_-;_-* &quot;-&quot;??_-;_-@_-">
                  <c:v>4478.0809301336985</c:v>
                </c:pt>
                <c:pt idx="359" formatCode="_-* #,##0_-;\-* #,##0_-;_-* &quot;-&quot;??_-;_-@_-">
                  <c:v>4552.7156123025925</c:v>
                </c:pt>
                <c:pt idx="361" formatCode="_-* #,##0_-;\-* #,##0_-;_-* &quot;-&quot;??_-;_-@_-">
                  <c:v>4627.3502944714892</c:v>
                </c:pt>
                <c:pt idx="363" formatCode="_-* #,##0_-;\-* #,##0_-;_-* &quot;-&quot;??_-;_-@_-">
                  <c:v>4478.0809301336985</c:v>
                </c:pt>
                <c:pt idx="365" formatCode="_-* #,##0_-;\-* #,##0_-;_-* &quot;-&quot;??_-;_-@_-">
                  <c:v>4627.3502944714892</c:v>
                </c:pt>
                <c:pt idx="367" formatCode="_-* #,##0_-;\-* #,##0_-;_-* &quot;-&quot;??_-;_-@_-">
                  <c:v>4627.3502944714892</c:v>
                </c:pt>
                <c:pt idx="369" formatCode="_-* #,##0_-;\-* #,##0_-;_-* &quot;-&quot;??_-;_-@_-">
                  <c:v>4478.0809301336985</c:v>
                </c:pt>
                <c:pt idx="371" formatCode="_-* #,##0_-;\-* #,##0_-;_-* &quot;-&quot;??_-;_-@_-">
                  <c:v>4478.0809301336985</c:v>
                </c:pt>
                <c:pt idx="373" formatCode="_-* #,##0_-;\-* #,##0_-;_-* &quot;-&quot;??_-;_-@_-">
                  <c:v>4701.9849766403813</c:v>
                </c:pt>
                <c:pt idx="375" formatCode="_-* #,##0_-;\-* #,##0_-;_-* &quot;-&quot;??_-;_-@_-">
                  <c:v>4478.0809301336985</c:v>
                </c:pt>
                <c:pt idx="377" formatCode="_-* #,##0_-;\-* #,##0_-;_-* &quot;-&quot;??_-;_-@_-">
                  <c:v>4552.7156123025925</c:v>
                </c:pt>
                <c:pt idx="379" formatCode="_-* #,##0_-;\-* #,##0_-;_-* &quot;-&quot;??_-;_-@_-">
                  <c:v>4478.0809301336985</c:v>
                </c:pt>
                <c:pt idx="381" formatCode="_-* #,##0_-;\-* #,##0_-;_-* &quot;-&quot;??_-;_-@_-">
                  <c:v>4627.3502944714892</c:v>
                </c:pt>
                <c:pt idx="383" formatCode="_-* #,##0_-;\-* #,##0_-;_-* &quot;-&quot;??_-;_-@_-">
                  <c:v>4478.0809301336985</c:v>
                </c:pt>
                <c:pt idx="385" formatCode="_-* #,##0_-;\-* #,##0_-;_-* &quot;-&quot;??_-;_-@_-">
                  <c:v>4627.3502944714892</c:v>
                </c:pt>
                <c:pt idx="387" formatCode="_-* #,##0_-;\-* #,##0_-;_-* &quot;-&quot;??_-;_-@_-">
                  <c:v>4701.9849766403813</c:v>
                </c:pt>
                <c:pt idx="389" formatCode="_-* #,##0_-;\-* #,##0_-;_-* &quot;-&quot;??_-;_-@_-">
                  <c:v>4627.3502944714892</c:v>
                </c:pt>
                <c:pt idx="391" formatCode="_-* #,##0_-;\-* #,##0_-;_-* &quot;-&quot;??_-;_-@_-">
                  <c:v>4776.619658809278</c:v>
                </c:pt>
                <c:pt idx="393" formatCode="_-* #,##0_-;\-* #,##0_-;_-* &quot;-&quot;??_-;_-@_-">
                  <c:v>4776.619658809278</c:v>
                </c:pt>
                <c:pt idx="395" formatCode="_-* #,##0_-;\-* #,##0_-;_-* &quot;-&quot;??_-;_-@_-">
                  <c:v>4776.619658809278</c:v>
                </c:pt>
                <c:pt idx="397" formatCode="_-* #,##0_-;\-* #,##0_-;_-* &quot;-&quot;??_-;_-@_-">
                  <c:v>4776.619658809278</c:v>
                </c:pt>
                <c:pt idx="399" formatCode="_-* #,##0_-;\-* #,##0_-;_-* &quot;-&quot;??_-;_-@_-">
                  <c:v>4701.9849766403813</c:v>
                </c:pt>
                <c:pt idx="401" formatCode="_-* #,##0_-;\-* #,##0_-;_-* &quot;-&quot;??_-;_-@_-">
                  <c:v>4627.3502944714892</c:v>
                </c:pt>
                <c:pt idx="403" formatCode="_-* #,##0_-;\-* #,##0_-;_-* &quot;-&quot;??_-;_-@_-">
                  <c:v>4552.7156123025916</c:v>
                </c:pt>
                <c:pt idx="405" formatCode="_-* #,##0_-;\-* #,##0_-;_-* &quot;-&quot;??_-;_-@_-">
                  <c:v>4403.4462479648028</c:v>
                </c:pt>
                <c:pt idx="407" formatCode="_-* #,##0_-;\-* #,##0_-;_-* &quot;-&quot;??_-;_-@_-">
                  <c:v>4552.7156123025925</c:v>
                </c:pt>
                <c:pt idx="409" formatCode="_-* #,##0_-;\-* #,##0_-;_-* &quot;-&quot;??_-;_-@_-">
                  <c:v>4627.3502944714892</c:v>
                </c:pt>
                <c:pt idx="411" formatCode="_-* #,##0_-;\-* #,##0_-;_-* &quot;-&quot;??_-;_-@_-">
                  <c:v>4627.3502944714892</c:v>
                </c:pt>
                <c:pt idx="413" formatCode="_-* #,##0_-;\-* #,##0_-;_-* &quot;-&quot;??_-;_-@_-">
                  <c:v>4701.9849766403813</c:v>
                </c:pt>
                <c:pt idx="415" formatCode="_-* #,##0_-;\-* #,##0_-;_-* &quot;-&quot;??_-;_-@_-">
                  <c:v>4478.0809301336985</c:v>
                </c:pt>
                <c:pt idx="417" formatCode="_-* #,##0_-;\-* #,##0_-;_-* &quot;-&quot;??_-;_-@_-">
                  <c:v>4701.9849766403813</c:v>
                </c:pt>
                <c:pt idx="419" formatCode="_-* #,##0_-;\-* #,##0_-;_-* &quot;-&quot;??_-;_-@_-">
                  <c:v>4776.619658809278</c:v>
                </c:pt>
                <c:pt idx="421" formatCode="_-* #,##0_-;\-* #,##0_-;_-* &quot;-&quot;??_-;_-@_-">
                  <c:v>4701.9849766403813</c:v>
                </c:pt>
                <c:pt idx="423" formatCode="_-* #,##0_-;\-* #,##0_-;_-* &quot;-&quot;??_-;_-@_-">
                  <c:v>4627.3502944714892</c:v>
                </c:pt>
                <c:pt idx="425" formatCode="_-* #,##0_-;\-* #,##0_-;_-* &quot;-&quot;??_-;_-@_-">
                  <c:v>4851.2543409781711</c:v>
                </c:pt>
                <c:pt idx="427" formatCode="_-* #,##0_-;\-* #,##0_-;_-* &quot;-&quot;??_-;_-@_-">
                  <c:v>4776.619658809278</c:v>
                </c:pt>
                <c:pt idx="429" formatCode="_-* #,##0_-;\-* #,##0_-;_-* &quot;-&quot;??_-;_-@_-">
                  <c:v>4701.9849766403813</c:v>
                </c:pt>
                <c:pt idx="431" formatCode="_-* #,##0_-;\-* #,##0_-;_-* &quot;-&quot;??_-;_-@_-">
                  <c:v>4851.2543409781711</c:v>
                </c:pt>
                <c:pt idx="433" formatCode="_-* #,##0_-;\-* #,##0_-;_-* &quot;-&quot;??_-;_-@_-">
                  <c:v>4776.619658809278</c:v>
                </c:pt>
                <c:pt idx="435" formatCode="_-* #,##0_-;\-* #,##0_-;_-* &quot;-&quot;??_-;_-@_-">
                  <c:v>4776.619658809278</c:v>
                </c:pt>
                <c:pt idx="437" formatCode="_-* #,##0_-;\-* #,##0_-;_-* &quot;-&quot;??_-;_-@_-">
                  <c:v>4701.9849766403813</c:v>
                </c:pt>
                <c:pt idx="439" formatCode="_-* #,##0_-;\-* #,##0_-;_-* &quot;-&quot;??_-;_-@_-">
                  <c:v>4851.2543409781711</c:v>
                </c:pt>
                <c:pt idx="441" formatCode="_-* #,##0_-;\-* #,##0_-;_-* &quot;-&quot;??_-;_-@_-">
                  <c:v>4627.3502944714892</c:v>
                </c:pt>
                <c:pt idx="443" formatCode="_-* #,##0_-;\-* #,##0_-;_-* &quot;-&quot;??_-;_-@_-">
                  <c:v>4776.619658809278</c:v>
                </c:pt>
                <c:pt idx="445" formatCode="_-* #,##0_-;\-* #,##0_-;_-* &quot;-&quot;??_-;_-@_-">
                  <c:v>5000.5237053159617</c:v>
                </c:pt>
                <c:pt idx="447" formatCode="_-* #,##0_-;\-* #,##0_-;_-* &quot;-&quot;??_-;_-@_-">
                  <c:v>5000.5237053159617</c:v>
                </c:pt>
                <c:pt idx="449" formatCode="_-* #,##0_-;\-* #,##0_-;_-* &quot;-&quot;??_-;_-@_-">
                  <c:v>4925.8890231470677</c:v>
                </c:pt>
                <c:pt idx="451" formatCode="_-* #,##0_-;\-* #,##0_-;_-* &quot;-&quot;??_-;_-@_-">
                  <c:v>5075.1583874848575</c:v>
                </c:pt>
                <c:pt idx="462" formatCode="_-* #,##0_-;\-* #,##0_-;_-* &quot;-&quot;??_-;_-@_-">
                  <c:v>5075.1583874848575</c:v>
                </c:pt>
                <c:pt idx="464" formatCode="_-* #,##0_-;\-* #,##0_-;_-* &quot;-&quot;??_-;_-@_-">
                  <c:v>4925.8890231470677</c:v>
                </c:pt>
                <c:pt idx="466" formatCode="_-* #,##0_-;\-* #,##0_-;_-* &quot;-&quot;??_-;_-@_-">
                  <c:v>4925.8890231470677</c:v>
                </c:pt>
                <c:pt idx="468" formatCode="_-* #,##0_-;\-* #,##0_-;_-* &quot;-&quot;??_-;_-@_-">
                  <c:v>4925.8890231470677</c:v>
                </c:pt>
                <c:pt idx="470" formatCode="_-* #,##0_-;\-* #,##0_-;_-* &quot;-&quot;??_-;_-@_-">
                  <c:v>4776.619658809278</c:v>
                </c:pt>
                <c:pt idx="472" formatCode="_-* #,##0_-;\-* #,##0_-;_-* &quot;-&quot;??_-;_-@_-">
                  <c:v>4925.8890231470677</c:v>
                </c:pt>
                <c:pt idx="474" formatCode="_-* #,##0_-;\-* #,##0_-;_-* &quot;-&quot;??_-;_-@_-">
                  <c:v>4627.3502944714892</c:v>
                </c:pt>
                <c:pt idx="476" formatCode="_-* #,##0_-;\-* #,##0_-;_-* &quot;-&quot;??_-;_-@_-">
                  <c:v>4627.3502944714892</c:v>
                </c:pt>
                <c:pt idx="478" formatCode="_-* #,##0_-;\-* #,##0_-;_-* &quot;-&quot;??_-;_-@_-">
                  <c:v>4627.3502944714892</c:v>
                </c:pt>
                <c:pt idx="480" formatCode="_-* #,##0_-;\-* #,##0_-;_-* &quot;-&quot;??_-;_-@_-">
                  <c:v>4627.3502944714892</c:v>
                </c:pt>
                <c:pt idx="482" formatCode="_-* #,##0_-;\-* #,##0_-;_-* &quot;-&quot;??_-;_-@_-">
                  <c:v>4328.8115657959088</c:v>
                </c:pt>
                <c:pt idx="484" formatCode="_-* #,##0_-;\-* #,##0_-;_-* &quot;-&quot;??_-;_-@_-">
                  <c:v>5672.2358448360155</c:v>
                </c:pt>
                <c:pt idx="496" formatCode="_-* #,##0_-;\-* #,##0_-;_-* &quot;-&quot;??_-;_-@_-">
                  <c:v>4552.7156123025925</c:v>
                </c:pt>
                <c:pt idx="498" formatCode="_-* #,##0_-;\-* #,##0_-;_-* &quot;-&quot;??_-;_-@_-">
                  <c:v>4552.7156123025925</c:v>
                </c:pt>
                <c:pt idx="500" formatCode="_-* #,##0_-;\-* #,##0_-;_-* &quot;-&quot;??_-;_-@_-">
                  <c:v>4552.7156123025925</c:v>
                </c:pt>
                <c:pt idx="502" formatCode="_-* #,##0_-;\-* #,##0_-;_-* &quot;-&quot;??_-;_-@_-">
                  <c:v>4552.7156123025925</c:v>
                </c:pt>
                <c:pt idx="504" formatCode="_-* #,##0_-;\-* #,##0_-;_-* &quot;-&quot;??_-;_-@_-">
                  <c:v>4627.3502944714892</c:v>
                </c:pt>
                <c:pt idx="506" formatCode="_-* #,##0_-;\-* #,##0_-;_-* &quot;-&quot;??_-;_-@_-">
                  <c:v>4552.7156123025925</c:v>
                </c:pt>
                <c:pt idx="508" formatCode="_-* #,##0_-;\-* #,##0_-;_-* &quot;-&quot;??_-;_-@_-">
                  <c:v>4478.0809301336985</c:v>
                </c:pt>
                <c:pt idx="510" formatCode="_-* #,##0_-;\-* #,##0_-;_-* &quot;-&quot;??_-;_-@_-">
                  <c:v>4627.3502944714892</c:v>
                </c:pt>
                <c:pt idx="512" formatCode="_-* #,##0_-;\-* #,##0_-;_-* &quot;-&quot;??_-;_-@_-">
                  <c:v>4478.0809301336985</c:v>
                </c:pt>
                <c:pt idx="514" formatCode="_-* #,##0_-;\-* #,##0_-;_-* &quot;-&quot;??_-;_-@_-">
                  <c:v>4552.7156123025925</c:v>
                </c:pt>
                <c:pt idx="516" formatCode="_-* #,##0_-;\-* #,##0_-;_-* &quot;-&quot;??_-;_-@_-">
                  <c:v>4627.3502944714892</c:v>
                </c:pt>
                <c:pt idx="518" formatCode="_-* #,##0_-;\-* #,##0_-;_-* &quot;-&quot;??_-;_-@_-">
                  <c:v>4627.3502944714892</c:v>
                </c:pt>
                <c:pt idx="520" formatCode="_-* #,##0_-;\-* #,##0_-;_-* &quot;-&quot;??_-;_-@_-">
                  <c:v>4478.0809301336985</c:v>
                </c:pt>
                <c:pt idx="522" formatCode="_-* #,##0_-;\-* #,##0_-;_-* &quot;-&quot;??_-;_-@_-">
                  <c:v>4627.3502944714892</c:v>
                </c:pt>
                <c:pt idx="524" formatCode="_-* #,##0_-;\-* #,##0_-;_-* &quot;-&quot;??_-;_-@_-">
                  <c:v>4627.3502944714892</c:v>
                </c:pt>
                <c:pt idx="526" formatCode="_-* #,##0_-;\-* #,##0_-;_-* &quot;-&quot;??_-;_-@_-">
                  <c:v>4552.7156123025925</c:v>
                </c:pt>
                <c:pt idx="528" formatCode="_-* #,##0_-;\-* #,##0_-;_-* &quot;-&quot;??_-;_-@_-">
                  <c:v>4627.3502944714892</c:v>
                </c:pt>
                <c:pt idx="530" formatCode="_-* #,##0_-;\-* #,##0_-;_-* &quot;-&quot;??_-;_-@_-">
                  <c:v>4478.0809301336985</c:v>
                </c:pt>
                <c:pt idx="532" formatCode="_-* #,##0_-;\-* #,##0_-;_-* &quot;-&quot;??_-;_-@_-">
                  <c:v>4627.3502944714892</c:v>
                </c:pt>
                <c:pt idx="534" formatCode="_-* #,##0_-;\-* #,##0_-;_-* &quot;-&quot;??_-;_-@_-">
                  <c:v>4776.619658809278</c:v>
                </c:pt>
                <c:pt idx="536" formatCode="_-* #,##0_-;\-* #,##0_-;_-* &quot;-&quot;??_-;_-@_-">
                  <c:v>4925.8890231470677</c:v>
                </c:pt>
                <c:pt idx="538" formatCode="_-* #,##0_-;\-* #,##0_-;_-* &quot;-&quot;??_-;_-@_-">
                  <c:v>4925.8890231470677</c:v>
                </c:pt>
                <c:pt idx="540" formatCode="_-* #,##0_-;\-* #,##0_-;_-* &quot;-&quot;??_-;_-@_-">
                  <c:v>4925.8890231470677</c:v>
                </c:pt>
                <c:pt idx="542" formatCode="_-* #,##0_-;\-* #,##0_-;_-* &quot;-&quot;??_-;_-@_-">
                  <c:v>4925.8890231470677</c:v>
                </c:pt>
                <c:pt idx="544" formatCode="_-* #,##0_-;\-* #,##0_-;_-* &quot;-&quot;??_-;_-@_-">
                  <c:v>4925.8890231470677</c:v>
                </c:pt>
                <c:pt idx="546" formatCode="_-* #,##0_-;\-* #,##0_-;_-* &quot;-&quot;??_-;_-@_-">
                  <c:v>4776.619658809278</c:v>
                </c:pt>
                <c:pt idx="548" formatCode="_-* #,##0_-;\-* #,##0_-;_-* &quot;-&quot;??_-;_-@_-">
                  <c:v>4776.619658809278</c:v>
                </c:pt>
                <c:pt idx="550" formatCode="_-* #,##0_-;\-* #,##0_-;_-* &quot;-&quot;??_-;_-@_-">
                  <c:v>4776.619658809278</c:v>
                </c:pt>
                <c:pt idx="552" formatCode="_-* #,##0_-;\-* #,##0_-;_-* &quot;-&quot;??_-;_-@_-">
                  <c:v>4925.8890231470677</c:v>
                </c:pt>
                <c:pt idx="554" formatCode="_-* #,##0_-;\-* #,##0_-;_-* &quot;-&quot;??_-;_-@_-">
                  <c:v>4925.8890231470677</c:v>
                </c:pt>
                <c:pt idx="556" formatCode="_-* #,##0_-;\-* #,##0_-;_-* &quot;-&quot;??_-;_-@_-">
                  <c:v>4776.619658809278</c:v>
                </c:pt>
                <c:pt idx="558" formatCode="_-* #,##0_-;\-* #,##0_-;_-* &quot;-&quot;??_-;_-@_-">
                  <c:v>4627.3502944714892</c:v>
                </c:pt>
                <c:pt idx="560" formatCode="_-* #,##0_-;\-* #,##0_-;_-* &quot;-&quot;??_-;_-@_-">
                  <c:v>4776.619658809278</c:v>
                </c:pt>
                <c:pt idx="562" formatCode="_-* #,##0_-;\-* #,##0_-;_-* &quot;-&quot;??_-;_-@_-">
                  <c:v>4851.2543409781711</c:v>
                </c:pt>
                <c:pt idx="564" formatCode="_-* #,##0_-;\-* #,##0_-;_-* &quot;-&quot;??_-;_-@_-">
                  <c:v>4925.8890231470677</c:v>
                </c:pt>
                <c:pt idx="566" formatCode="_-* #,##0_-;\-* #,##0_-;_-* &quot;-&quot;??_-;_-@_-">
                  <c:v>4925.8890231470677</c:v>
                </c:pt>
                <c:pt idx="568" formatCode="_-* #,##0_-;\-* #,##0_-;_-* &quot;-&quot;??_-;_-@_-">
                  <c:v>4701.9849766403813</c:v>
                </c:pt>
                <c:pt idx="570" formatCode="_-* #,##0_-;\-* #,##0_-;_-* &quot;-&quot;??_-;_-@_-">
                  <c:v>4776.619658809278</c:v>
                </c:pt>
                <c:pt idx="572" formatCode="_-* #,##0_-;\-* #,##0_-;_-* &quot;-&quot;??_-;_-@_-">
                  <c:v>4552.7156123025925</c:v>
                </c:pt>
                <c:pt idx="574" formatCode="_-* #,##0_-;\-* #,##0_-;_-* &quot;-&quot;??_-;_-@_-">
                  <c:v>4478.0809301336985</c:v>
                </c:pt>
                <c:pt idx="576" formatCode="_-* #,##0_-;\-* #,##0_-;_-* &quot;-&quot;??_-;_-@_-">
                  <c:v>4478.0809301336985</c:v>
                </c:pt>
                <c:pt idx="578" formatCode="_-* #,##0_-;\-* #,##0_-;_-* &quot;-&quot;??_-;_-@_-">
                  <c:v>4478.0809301336985</c:v>
                </c:pt>
                <c:pt idx="580" formatCode="_-* #,##0_-;\-* #,##0_-;_-* &quot;-&quot;??_-;_-@_-">
                  <c:v>4478.0809301336985</c:v>
                </c:pt>
                <c:pt idx="582" formatCode="_-* #,##0_-;\-* #,##0_-;_-* &quot;-&quot;??_-;_-@_-">
                  <c:v>4478.0809301336985</c:v>
                </c:pt>
                <c:pt idx="584" formatCode="_-* #,##0_-;\-* #,##0_-;_-* &quot;-&quot;??_-;_-@_-">
                  <c:v>4776.619658809278</c:v>
                </c:pt>
                <c:pt idx="586" formatCode="_-* #,##0_-;\-* #,##0_-;_-* &quot;-&quot;??_-;_-@_-">
                  <c:v>4776.619658809278</c:v>
                </c:pt>
                <c:pt idx="588" formatCode="_-* #,##0_-;\-* #,##0_-;_-* &quot;-&quot;??_-;_-@_-">
                  <c:v>3213.6859602336399</c:v>
                </c:pt>
                <c:pt idx="590" formatCode="_-* #,##0_-;\-* #,##0_-;_-* &quot;-&quot;??_-;_-@_-">
                  <c:v>3454.7124072511629</c:v>
                </c:pt>
                <c:pt idx="592" formatCode="_-* #,##0_-;\-* #,##0_-;_-* &quot;-&quot;??_-;_-@_-">
                  <c:v>3615.3967052628445</c:v>
                </c:pt>
                <c:pt idx="594" formatCode="_-* #,##0_-;\-* #,##0_-;_-* &quot;-&quot;??_-;_-@_-">
                  <c:v>3535.0545562570046</c:v>
                </c:pt>
                <c:pt idx="596" formatCode="_-* #,##0_-;\-* #,##0_-;_-* &quot;-&quot;??_-;_-@_-">
                  <c:v>3615.3967052628445</c:v>
                </c:pt>
                <c:pt idx="598" formatCode="_-* #,##0_-;\-* #,##0_-;_-* &quot;-&quot;??_-;_-@_-">
                  <c:v>3615.3967052628445</c:v>
                </c:pt>
                <c:pt idx="600" formatCode="_-* #,##0_-;\-* #,##0_-;_-* &quot;-&quot;??_-;_-@_-">
                  <c:v>3535.0545562570046</c:v>
                </c:pt>
                <c:pt idx="602" formatCode="_-* #,##0_-;\-* #,##0_-;_-* &quot;-&quot;??_-;_-@_-">
                  <c:v>3454.7124072511629</c:v>
                </c:pt>
                <c:pt idx="604" formatCode="_-* #,##0_-;\-* #,##0_-;_-* &quot;-&quot;??_-;_-@_-">
                  <c:v>3535.0545562570046</c:v>
                </c:pt>
                <c:pt idx="606" formatCode="_-* #,##0_-;\-* #,##0_-;_-* &quot;-&quot;??_-;_-@_-">
                  <c:v>3615.396705262845</c:v>
                </c:pt>
                <c:pt idx="608" formatCode="_-* #,##0_-;\-* #,##0_-;_-* &quot;-&quot;??_-;_-@_-">
                  <c:v>3776.0810032745276</c:v>
                </c:pt>
                <c:pt idx="610" formatCode="_-* #,##0_-;\-* #,##0_-;_-* &quot;-&quot;??_-;_-@_-">
                  <c:v>3535.0545562570046</c:v>
                </c:pt>
                <c:pt idx="612" formatCode="_-* #,##0_-;\-* #,##0_-;_-* &quot;-&quot;??_-;_-@_-">
                  <c:v>3294.0281092394812</c:v>
                </c:pt>
                <c:pt idx="614" formatCode="_-* #,##0_-;\-* #,##0_-;_-* &quot;-&quot;??_-;_-@_-">
                  <c:v>3294.0281092394812</c:v>
                </c:pt>
                <c:pt idx="616" formatCode="_-* #,##0_-;\-* #,##0_-;_-* &quot;-&quot;??_-;_-@_-">
                  <c:v>3294.0281092394812</c:v>
                </c:pt>
                <c:pt idx="618" formatCode="_-* #,##0_-;\-* #,##0_-;_-* &quot;-&quot;??_-;_-@_-">
                  <c:v>3535.0545562570046</c:v>
                </c:pt>
                <c:pt idx="620" formatCode="_-* #,##0_-;\-* #,##0_-;_-* &quot;-&quot;??_-;_-@_-">
                  <c:v>3053.0016622219578</c:v>
                </c:pt>
                <c:pt idx="622" formatCode="_-* #,##0_-;\-* #,##0_-;_-* &quot;-&quot;??_-;_-@_-">
                  <c:v>3053.0016622219578</c:v>
                </c:pt>
                <c:pt idx="624" formatCode="_-* #,##0_-;\-* #,##0_-;_-* &quot;-&quot;??_-;_-@_-">
                  <c:v>3053.0016622219578</c:v>
                </c:pt>
                <c:pt idx="626" formatCode="_-* #,##0_-;\-* #,##0_-;_-* &quot;-&quot;??_-;_-@_-">
                  <c:v>3053.0016622219578</c:v>
                </c:pt>
                <c:pt idx="628" formatCode="_-* #,##0_-;\-* #,##0_-;_-* &quot;-&quot;??_-;_-@_-">
                  <c:v>3213.6859602336399</c:v>
                </c:pt>
                <c:pt idx="630" formatCode="_-* #,##0_-;\-* #,##0_-;_-* &quot;-&quot;??_-;_-@_-">
                  <c:v>3213.6859602336399</c:v>
                </c:pt>
                <c:pt idx="632" formatCode="_-* #,##0_-;\-* #,##0_-;_-* &quot;-&quot;??_-;_-@_-">
                  <c:v>3213.6859602336399</c:v>
                </c:pt>
                <c:pt idx="634" formatCode="_-* #,##0_-;\-* #,##0_-;_-* &quot;-&quot;??_-;_-@_-">
                  <c:v>3213.6859602336399</c:v>
                </c:pt>
                <c:pt idx="636" formatCode="_-* #,##0_-;\-* #,##0_-;_-* &quot;-&quot;??_-;_-@_-">
                  <c:v>3213.6859602336399</c:v>
                </c:pt>
                <c:pt idx="638" formatCode="_-* #,##0_-;\-* #,##0_-;_-* &quot;-&quot;??_-;_-@_-">
                  <c:v>3213.6859602336399</c:v>
                </c:pt>
                <c:pt idx="640" formatCode="_-* #,##0_-;\-* #,##0_-;_-* &quot;-&quot;??_-;_-@_-">
                  <c:v>3213.6859602336399</c:v>
                </c:pt>
                <c:pt idx="642" formatCode="_-* #,##0_-;\-* #,##0_-;_-* &quot;-&quot;??_-;_-@_-">
                  <c:v>3213.6859602336399</c:v>
                </c:pt>
                <c:pt idx="644" formatCode="_-* #,##0_-;\-* #,##0_-;_-* &quot;-&quot;??_-;_-@_-">
                  <c:v>3294.0281092394812</c:v>
                </c:pt>
                <c:pt idx="646" formatCode="_-* #,##0_-;\-* #,##0_-;_-* &quot;-&quot;??_-;_-@_-">
                  <c:v>3294.0281092394812</c:v>
                </c:pt>
                <c:pt idx="648" formatCode="_-* #,##0_-;\-* #,##0_-;_-* &quot;-&quot;??_-;_-@_-">
                  <c:v>3294.0281092394812</c:v>
                </c:pt>
                <c:pt idx="650" formatCode="_-* #,##0_-;\-* #,##0_-;_-* &quot;-&quot;??_-;_-@_-">
                  <c:v>3294.0281092394812</c:v>
                </c:pt>
                <c:pt idx="652" formatCode="_-* #,##0_-;\-* #,##0_-;_-* &quot;-&quot;??_-;_-@_-">
                  <c:v>3213.6859602336399</c:v>
                </c:pt>
                <c:pt idx="654" formatCode="_-* #,##0_-;\-* #,##0_-;_-* &quot;-&quot;??_-;_-@_-">
                  <c:v>3213.6859602336399</c:v>
                </c:pt>
                <c:pt idx="656" formatCode="_-* #,##0_-;\-* #,##0_-;_-* &quot;-&quot;??_-;_-@_-">
                  <c:v>3213.6859602336399</c:v>
                </c:pt>
                <c:pt idx="658" formatCode="_-* #,##0_-;\-* #,##0_-;_-* &quot;-&quot;??_-;_-@_-">
                  <c:v>3213.6859602336399</c:v>
                </c:pt>
                <c:pt idx="660" formatCode="_-* #,##0_-;\-* #,##0_-;_-* &quot;-&quot;??_-;_-@_-">
                  <c:v>3213.6859602336399</c:v>
                </c:pt>
                <c:pt idx="662" formatCode="_-* #,##0_-;\-* #,##0_-;_-* &quot;-&quot;??_-;_-@_-">
                  <c:v>3213.6859602336399</c:v>
                </c:pt>
                <c:pt idx="664" formatCode="_-* #,##0_-;\-* #,##0_-;_-* &quot;-&quot;??_-;_-@_-">
                  <c:v>3294.0281092394812</c:v>
                </c:pt>
                <c:pt idx="666" formatCode="_-* #,##0_-;\-* #,##0_-;_-* &quot;-&quot;??_-;_-@_-">
                  <c:v>2892.3173642102761</c:v>
                </c:pt>
                <c:pt idx="668" formatCode="_-* #,##0_-;\-* #,##0_-;_-* &quot;-&quot;??_-;_-@_-">
                  <c:v>2972.6595132161169</c:v>
                </c:pt>
                <c:pt idx="670" formatCode="_-* #,##0_-;\-* #,##0_-;_-* &quot;-&quot;??_-;_-@_-">
                  <c:v>3133.3438112277991</c:v>
                </c:pt>
                <c:pt idx="672" formatCode="_-* #,##0_-;\-* #,##0_-;_-* &quot;-&quot;??_-;_-@_-">
                  <c:v>3213.6859602336399</c:v>
                </c:pt>
                <c:pt idx="674" formatCode="_-* #,##0_-;\-* #,##0_-;_-* &quot;-&quot;??_-;_-@_-">
                  <c:v>3133.3438112277986</c:v>
                </c:pt>
                <c:pt idx="676" formatCode="_-* #,##0_-;\-* #,##0_-;_-* &quot;-&quot;??_-;_-@_-">
                  <c:v>3133.3438112277986</c:v>
                </c:pt>
                <c:pt idx="678" formatCode="_-* #,##0_-;\-* #,##0_-;_-* &quot;-&quot;??_-;_-@_-">
                  <c:v>3173.5148857307186</c:v>
                </c:pt>
                <c:pt idx="680" formatCode="_-* #,##0_-;\-* #,##0_-;_-* &quot;-&quot;??_-;_-@_-">
                  <c:v>3213.6859602336399</c:v>
                </c:pt>
                <c:pt idx="682" formatCode="_-* #,##0_-;\-* #,##0_-;_-* &quot;-&quot;??_-;_-@_-">
                  <c:v>2771.8041407015148</c:v>
                </c:pt>
                <c:pt idx="684" formatCode="_-* #,##0_-;\-* #,##0_-;_-* &quot;-&quot;??_-;_-@_-">
                  <c:v>2811.9752152044357</c:v>
                </c:pt>
                <c:pt idx="686" formatCode="_-* #,##0_-;\-* #,##0_-;_-* &quot;-&quot;??_-;_-@_-">
                  <c:v>2892.3173642102761</c:v>
                </c:pt>
                <c:pt idx="688" formatCode="_-* #,##0_-;\-* #,##0_-;_-* &quot;-&quot;??_-;_-@_-">
                  <c:v>2972.6595132161169</c:v>
                </c:pt>
                <c:pt idx="690" formatCode="_-* #,##0_-;\-* #,##0_-;_-* &quot;-&quot;??_-;_-@_-">
                  <c:v>2811.9752152044357</c:v>
                </c:pt>
                <c:pt idx="692" formatCode="_-* #,##0_-;\-* #,##0_-;_-* &quot;-&quot;??_-;_-@_-">
                  <c:v>2892.3173642102761</c:v>
                </c:pt>
                <c:pt idx="694" formatCode="_-* #,##0_-;\-* #,##0_-;_-* &quot;-&quot;??_-;_-@_-">
                  <c:v>2972.6595132161169</c:v>
                </c:pt>
                <c:pt idx="696" formatCode="_-* #,##0_-;\-* #,##0_-;_-* &quot;-&quot;??_-;_-@_-">
                  <c:v>3012.8305877190373</c:v>
                </c:pt>
                <c:pt idx="698" formatCode="_-* #,##0_-;\-* #,##0_-;_-* &quot;-&quot;??_-;_-@_-">
                  <c:v>2972.6595132161174</c:v>
                </c:pt>
                <c:pt idx="700" formatCode="_-* #,##0_-;\-* #,##0_-;_-* &quot;-&quot;??_-;_-@_-">
                  <c:v>2972.6595132161174</c:v>
                </c:pt>
                <c:pt idx="702" formatCode="_-* #,##0_-;\-* #,##0_-;_-* &quot;-&quot;??_-;_-@_-">
                  <c:v>2972.6595132161174</c:v>
                </c:pt>
                <c:pt idx="704" formatCode="_-* #,##0_-;\-* #,##0_-;_-* &quot;-&quot;??_-;_-@_-">
                  <c:v>3012.8305877190373</c:v>
                </c:pt>
                <c:pt idx="706" formatCode="_-* #,##0_-;\-* #,##0_-;_-* &quot;-&quot;??_-;_-@_-">
                  <c:v>3093.1727367248782</c:v>
                </c:pt>
                <c:pt idx="708" formatCode="_-* #,##0_-;\-* #,##0_-;_-* &quot;-&quot;??_-;_-@_-">
                  <c:v>3213.6859602336399</c:v>
                </c:pt>
                <c:pt idx="710" formatCode="_-* #,##0_-;\-* #,##0_-;_-* &quot;-&quot;??_-;_-@_-">
                  <c:v>3213.6859602336399</c:v>
                </c:pt>
                <c:pt idx="712" formatCode="_-* #,##0_-;\-* #,##0_-;_-* &quot;-&quot;??_-;_-@_-">
                  <c:v>3374.3702582453225</c:v>
                </c:pt>
                <c:pt idx="714" formatCode="_-* #,##0_-;\-* #,##0_-;_-* &quot;-&quot;??_-;_-@_-">
                  <c:v>3414.5413327482429</c:v>
                </c:pt>
                <c:pt idx="716" formatCode="_-* #,##0_-;\-* #,##0_-;_-* &quot;-&quot;??_-;_-@_-">
                  <c:v>3494.8834817540833</c:v>
                </c:pt>
                <c:pt idx="718" formatCode="_-* #,##0_-;\-* #,##0_-;_-* &quot;-&quot;??_-;_-@_-">
                  <c:v>3575.2256307599237</c:v>
                </c:pt>
                <c:pt idx="720" formatCode="_-* #,##0_-;\-* #,##0_-;_-* &quot;-&quot;??_-;_-@_-">
                  <c:v>3615.3967052628445</c:v>
                </c:pt>
                <c:pt idx="722" formatCode="_-* #,##0_-;\-* #,##0_-;_-* &quot;-&quot;??_-;_-@_-">
                  <c:v>3695.7388542686854</c:v>
                </c:pt>
                <c:pt idx="724" formatCode="_-* #,##0_-;\-* #,##0_-;_-* &quot;-&quot;??_-;_-@_-">
                  <c:v>3695.7388542686854</c:v>
                </c:pt>
                <c:pt idx="726" formatCode="_-* #,##0_-;\-* #,##0_-;_-* &quot;-&quot;??_-;_-@_-">
                  <c:v>3776.0810032745276</c:v>
                </c:pt>
                <c:pt idx="728" formatCode="_-* #,##0_-;\-* #,##0_-;_-* &quot;-&quot;??_-;_-@_-">
                  <c:v>3776.0810032745276</c:v>
                </c:pt>
                <c:pt idx="730" formatCode="_-* #,##0_-;\-* #,##0_-;_-* &quot;-&quot;??_-;_-@_-">
                  <c:v>3776.0810032745276</c:v>
                </c:pt>
                <c:pt idx="732" formatCode="_-* #,##0_-;\-* #,##0_-;_-* &quot;-&quot;??_-;_-@_-">
                  <c:v>3856.4231522803684</c:v>
                </c:pt>
                <c:pt idx="734" formatCode="_-* #,##0_-;\-* #,##0_-;_-* &quot;-&quot;??_-;_-@_-">
                  <c:v>3535.0545562570046</c:v>
                </c:pt>
                <c:pt idx="735" formatCode="_-* #,##0_-;\-* #,##0_-;_-* &quot;-&quot;??_-;_-@_-">
                  <c:v>4177.7917483037309</c:v>
                </c:pt>
                <c:pt idx="737" formatCode="_-* #,##0_-;\-* #,##0_-;_-* &quot;-&quot;??_-;_-@_-">
                  <c:v>3695.7388542686854</c:v>
                </c:pt>
                <c:pt idx="738" formatCode="_-* #,##0_-;\-* #,##0_-;_-* &quot;-&quot;??_-;_-@_-">
                  <c:v>4177.7917483037309</c:v>
                </c:pt>
                <c:pt idx="740" formatCode="_-* #,##0_-;\-* #,##0_-;_-* &quot;-&quot;??_-;_-@_-">
                  <c:v>3695.7388542686854</c:v>
                </c:pt>
                <c:pt idx="741" formatCode="_-* #,##0_-;\-* #,##0_-;_-* &quot;-&quot;??_-;_-@_-">
                  <c:v>4177.7917483037309</c:v>
                </c:pt>
                <c:pt idx="743" formatCode="_-* #,##0_-;\-* #,##0_-;_-* &quot;-&quot;??_-;_-@_-">
                  <c:v>3695.7388542686854</c:v>
                </c:pt>
                <c:pt idx="744" formatCode="_-* #,##0_-;\-* #,##0_-;_-* &quot;-&quot;??_-;_-@_-">
                  <c:v>4177.7917483037309</c:v>
                </c:pt>
                <c:pt idx="746" formatCode="_-* #,##0_-;\-* #,##0_-;_-* &quot;-&quot;??_-;_-@_-">
                  <c:v>3695.7388542686854</c:v>
                </c:pt>
                <c:pt idx="747" formatCode="_-* #,##0_-;\-* #,##0_-;_-* &quot;-&quot;??_-;_-@_-">
                  <c:v>4177.7917483037309</c:v>
                </c:pt>
                <c:pt idx="749" formatCode="_-* #,##0_-;\-* #,##0_-;_-* &quot;-&quot;??_-;_-@_-">
                  <c:v>3695.7388542686854</c:v>
                </c:pt>
                <c:pt idx="750" formatCode="_-* #,##0_-;\-* #,##0_-;_-* &quot;-&quot;??_-;_-@_-">
                  <c:v>4177.7917483037309</c:v>
                </c:pt>
                <c:pt idx="752" formatCode="_-* #,##0_-;\-* #,##0_-;_-* &quot;-&quot;??_-;_-@_-">
                  <c:v>3695.7388542686854</c:v>
                </c:pt>
                <c:pt idx="753" formatCode="_-* #,##0_-;\-* #,##0_-;_-* &quot;-&quot;??_-;_-@_-">
                  <c:v>4177.7917483037309</c:v>
                </c:pt>
                <c:pt idx="755" formatCode="_-* #,##0_-;\-* #,##0_-;_-* &quot;-&quot;??_-;_-@_-">
                  <c:v>3695.7388542686854</c:v>
                </c:pt>
                <c:pt idx="756" formatCode="_-* #,##0_-;\-* #,##0_-;_-* &quot;-&quot;??_-;_-@_-">
                  <c:v>4017.1074502920492</c:v>
                </c:pt>
                <c:pt idx="758" formatCode="_-* #,##0_-;\-* #,##0_-;_-* &quot;-&quot;??_-;_-@_-">
                  <c:v>3695.7388542686854</c:v>
                </c:pt>
                <c:pt idx="759" formatCode="_-* #,##0_-;\-* #,##0_-;_-* &quot;-&quot;??_-;_-@_-">
                  <c:v>4017.1074502920492</c:v>
                </c:pt>
                <c:pt idx="761" formatCode="_-* #,##0_-;\-* #,##0_-;_-* &quot;-&quot;??_-;_-@_-">
                  <c:v>3695.7388542686854</c:v>
                </c:pt>
                <c:pt idx="762" formatCode="_-* #,##0_-;\-* #,##0_-;_-* &quot;-&quot;??_-;_-@_-">
                  <c:v>4017.1074502920492</c:v>
                </c:pt>
                <c:pt idx="764" formatCode="_-* #,##0_-;\-* #,##0_-;_-* &quot;-&quot;??_-;_-@_-">
                  <c:v>3695.7388542686854</c:v>
                </c:pt>
                <c:pt idx="765" formatCode="_-* #,##0_-;\-* #,##0_-;_-* &quot;-&quot;??_-;_-@_-">
                  <c:v>4017.1074502920492</c:v>
                </c:pt>
                <c:pt idx="767" formatCode="_-* #,##0_-;\-* #,##0_-;_-* &quot;-&quot;??_-;_-@_-">
                  <c:v>3695.7388542686854</c:v>
                </c:pt>
                <c:pt idx="768" formatCode="_-* #,##0_-;\-* #,##0_-;_-* &quot;-&quot;??_-;_-@_-">
                  <c:v>4017.1074502920492</c:v>
                </c:pt>
                <c:pt idx="770" formatCode="_-* #,##0_-;\-* #,##0_-;_-* &quot;-&quot;??_-;_-@_-">
                  <c:v>3695.7388542686854</c:v>
                </c:pt>
                <c:pt idx="771" formatCode="_-* #,##0_-;\-* #,##0_-;_-* &quot;-&quot;??_-;_-@_-">
                  <c:v>4258.1338973095726</c:v>
                </c:pt>
                <c:pt idx="773" formatCode="_-* #,##0_-;\-* #,##0_-;_-* &quot;-&quot;??_-;_-@_-">
                  <c:v>3695.7388542686854</c:v>
                </c:pt>
                <c:pt idx="774" formatCode="_-* #,##0_-;\-* #,##0_-;_-* &quot;-&quot;??_-;_-@_-">
                  <c:v>4258.1338973095726</c:v>
                </c:pt>
                <c:pt idx="776" formatCode="_-* #,##0_-;\-* #,##0_-;_-* &quot;-&quot;??_-;_-@_-">
                  <c:v>3695.7388542686854</c:v>
                </c:pt>
                <c:pt idx="777" formatCode="_-* #,##0_-;\-* #,##0_-;_-* &quot;-&quot;??_-;_-@_-">
                  <c:v>3856.4231522803693</c:v>
                </c:pt>
                <c:pt idx="779" formatCode="_-* #,##0_-;\-* #,##0_-;_-* &quot;-&quot;??_-;_-@_-">
                  <c:v>3695.7388542686854</c:v>
                </c:pt>
                <c:pt idx="780" formatCode="_-* #,##0_-;\-* #,##0_-;_-* &quot;-&quot;??_-;_-@_-">
                  <c:v>3856.4231522803693</c:v>
                </c:pt>
                <c:pt idx="782" formatCode="_-* #,##0_-;\-* #,##0_-;_-* &quot;-&quot;??_-;_-@_-">
                  <c:v>3695.7388542686854</c:v>
                </c:pt>
                <c:pt idx="783" formatCode="_-* #,##0_-;\-* #,##0_-;_-* &quot;-&quot;??_-;_-@_-">
                  <c:v>3856.4231522803693</c:v>
                </c:pt>
                <c:pt idx="785" formatCode="_-* #,##0_-;\-* #,##0_-;_-* &quot;-&quot;??_-;_-@_-">
                  <c:v>3695.7388542686854</c:v>
                </c:pt>
                <c:pt idx="786" formatCode="_-* #,##0_-;\-* #,##0_-;_-* &quot;-&quot;??_-;_-@_-">
                  <c:v>3856.4231522803693</c:v>
                </c:pt>
                <c:pt idx="788" formatCode="_-* #,##0_-;\-* #,##0_-;_-* &quot;-&quot;??_-;_-@_-">
                  <c:v>3695.7388542686854</c:v>
                </c:pt>
                <c:pt idx="789" formatCode="_-* #,##0_-;\-* #,##0_-;_-* &quot;-&quot;??_-;_-@_-">
                  <c:v>4017.1074502920492</c:v>
                </c:pt>
                <c:pt idx="791" formatCode="_-* #,##0_-;\-* #,##0_-;_-* &quot;-&quot;??_-;_-@_-">
                  <c:v>3856.4231522803693</c:v>
                </c:pt>
                <c:pt idx="792" formatCode="_-* #,##0_-;\-* #,##0_-;_-* &quot;-&quot;??_-;_-@_-">
                  <c:v>4017.1074502920492</c:v>
                </c:pt>
                <c:pt idx="794" formatCode="_-* #,##0_-;\-* #,##0_-;_-* &quot;-&quot;??_-;_-@_-">
                  <c:v>3856.4231522803693</c:v>
                </c:pt>
                <c:pt idx="795" formatCode="_-* #,##0_-;\-* #,##0_-;_-* &quot;-&quot;??_-;_-@_-">
                  <c:v>4017.1074502920492</c:v>
                </c:pt>
                <c:pt idx="797" formatCode="_-* #,##0_-;\-* #,##0_-;_-* &quot;-&quot;??_-;_-@_-">
                  <c:v>3856.4231522803693</c:v>
                </c:pt>
                <c:pt idx="798" formatCode="_-* #,##0_-;\-* #,##0_-;_-* &quot;-&quot;??_-;_-@_-">
                  <c:v>4017.1074502920492</c:v>
                </c:pt>
                <c:pt idx="800" formatCode="_-* #,##0_-;\-* #,##0_-;_-* &quot;-&quot;??_-;_-@_-">
                  <c:v>3856.4231522803693</c:v>
                </c:pt>
                <c:pt idx="801" formatCode="_-* #,##0_-;\-* #,##0_-;_-* &quot;-&quot;??_-;_-@_-">
                  <c:v>4017.1074502920492</c:v>
                </c:pt>
                <c:pt idx="803" formatCode="_-* #,##0_-;\-* #,##0_-;_-* &quot;-&quot;??_-;_-@_-">
                  <c:v>3856.4231522803693</c:v>
                </c:pt>
                <c:pt idx="804" formatCode="_-* #,##0_-;\-* #,##0_-;_-* &quot;-&quot;??_-;_-@_-">
                  <c:v>4017.1074502920492</c:v>
                </c:pt>
                <c:pt idx="806" formatCode="_-* #,##0_-;\-* #,##0_-;_-* &quot;-&quot;??_-;_-@_-">
                  <c:v>3936.7653012862093</c:v>
                </c:pt>
                <c:pt idx="807" formatCode="_-* #,##0_-;\-* #,##0_-;_-* &quot;-&quot;??_-;_-@_-">
                  <c:v>4017.1074502920492</c:v>
                </c:pt>
                <c:pt idx="809" formatCode="_-* #,##0_-;\-* #,##0_-;_-* &quot;-&quot;??_-;_-@_-">
                  <c:v>3936.7653012862093</c:v>
                </c:pt>
                <c:pt idx="810" formatCode="_-* #,##0_-;\-* #,##0_-;_-* &quot;-&quot;??_-;_-@_-">
                  <c:v>4017.1074502920492</c:v>
                </c:pt>
                <c:pt idx="812" formatCode="_-* #,##0_-;\-* #,##0_-;_-* &quot;-&quot;??_-;_-@_-">
                  <c:v>3936.7653012862093</c:v>
                </c:pt>
                <c:pt idx="813" formatCode="_-* #,##0_-;\-* #,##0_-;_-* &quot;-&quot;??_-;_-@_-">
                  <c:v>4499.1603443270969</c:v>
                </c:pt>
                <c:pt idx="815" formatCode="_-* #,##0_-;\-* #,##0_-;_-* &quot;-&quot;??_-;_-@_-">
                  <c:v>3776.0810032745276</c:v>
                </c:pt>
                <c:pt idx="816" formatCode="_-* #,##0_-;\-* #,##0_-;_-* &quot;-&quot;??_-;_-@_-">
                  <c:v>4740.1867913446185</c:v>
                </c:pt>
                <c:pt idx="818" formatCode="_-* #,##0_-;\-* #,##0_-;_-* &quot;-&quot;??_-;_-@_-">
                  <c:v>3776.0810032745276</c:v>
                </c:pt>
                <c:pt idx="819" formatCode="_-* #,##0_-;\-* #,##0_-;_-* &quot;-&quot;??_-;_-@_-">
                  <c:v>4700.0157168416981</c:v>
                </c:pt>
                <c:pt idx="821" formatCode="_-* #,##0_-;\-* #,##0_-;_-* &quot;-&quot;??_-;_-@_-">
                  <c:v>3776.0810032745276</c:v>
                </c:pt>
                <c:pt idx="822" formatCode="_-* #,##0_-;\-* #,##0_-;_-* &quot;-&quot;??_-;_-@_-">
                  <c:v>4579.5024933329369</c:v>
                </c:pt>
                <c:pt idx="824" formatCode="_-* #,##0_-;\-* #,##0_-;_-* &quot;-&quot;??_-;_-@_-">
                  <c:v>3896.5942267832879</c:v>
                </c:pt>
                <c:pt idx="825" formatCode="_-* #,##0_-;\-* #,##0_-;_-* &quot;-&quot;??_-;_-@_-">
                  <c:v>4579.5024933329369</c:v>
                </c:pt>
                <c:pt idx="827" formatCode="_-* #,##0_-;\-* #,##0_-;_-* &quot;-&quot;??_-;_-@_-">
                  <c:v>3936.7653012862093</c:v>
                </c:pt>
                <c:pt idx="828" formatCode="_-* #,##0_-;\-* #,##0_-;_-* &quot;-&quot;??_-;_-@_-">
                  <c:v>4579.5024933329369</c:v>
                </c:pt>
                <c:pt idx="830" formatCode="_-* #,##0_-;\-* #,##0_-;_-* &quot;-&quot;??_-;_-@_-">
                  <c:v>3936.7653012862093</c:v>
                </c:pt>
                <c:pt idx="831" formatCode="_-* #,##0_-;\-* #,##0_-;_-* &quot;-&quot;??_-;_-@_-">
                  <c:v>4579.5024933329369</c:v>
                </c:pt>
                <c:pt idx="833" formatCode="_-* #,##0_-;\-* #,##0_-;_-* &quot;-&quot;??_-;_-@_-">
                  <c:v>4017.1074502920501</c:v>
                </c:pt>
                <c:pt idx="834" formatCode="_-* #,##0_-;\-* #,##0_-;_-* &quot;-&quot;??_-;_-@_-">
                  <c:v>4579.5024933329369</c:v>
                </c:pt>
                <c:pt idx="836" formatCode="_-* #,##0_-;\-* #,##0_-;_-* &quot;-&quot;??_-;_-@_-">
                  <c:v>3936.7653012862093</c:v>
                </c:pt>
                <c:pt idx="837" formatCode="_-* #,##0_-;\-* #,##0_-;_-* &quot;-&quot;??_-;_-@_-">
                  <c:v>4579.5024933329369</c:v>
                </c:pt>
                <c:pt idx="839" formatCode="_-* #,##0_-;\-* #,##0_-;_-* &quot;-&quot;??_-;_-@_-">
                  <c:v>3936.7653012862093</c:v>
                </c:pt>
                <c:pt idx="840" formatCode="_-* #,##0_-;\-* #,##0_-;_-* &quot;-&quot;??_-;_-@_-">
                  <c:v>4579.5024933329369</c:v>
                </c:pt>
                <c:pt idx="842" formatCode="_-* #,##0_-;\-* #,##0_-;_-* &quot;-&quot;??_-;_-@_-">
                  <c:v>3695.7388542686854</c:v>
                </c:pt>
                <c:pt idx="843" formatCode="_-* #,##0_-;\-* #,##0_-;_-* &quot;-&quot;??_-;_-@_-">
                  <c:v>4579.5024933329369</c:v>
                </c:pt>
                <c:pt idx="845" formatCode="_-* #,##0_-;\-* #,##0_-;_-* &quot;-&quot;??_-;_-@_-">
                  <c:v>3695.7388542686854</c:v>
                </c:pt>
                <c:pt idx="846" formatCode="_-* #,##0_-;\-* #,##0_-;_-* &quot;-&quot;??_-;_-@_-">
                  <c:v>4579.5024933329369</c:v>
                </c:pt>
                <c:pt idx="848" formatCode="_-* #,##0_-;\-* #,##0_-;_-* &quot;-&quot;??_-;_-@_-">
                  <c:v>3695.7388542686854</c:v>
                </c:pt>
                <c:pt idx="849" formatCode="_-* #,##0_-;\-* #,##0_-;_-* &quot;-&quot;??_-;_-@_-">
                  <c:v>4659.8446423387777</c:v>
                </c:pt>
                <c:pt idx="851" formatCode="_-* #,##0_-;\-* #,##0_-;_-* &quot;-&quot;??_-;_-@_-">
                  <c:v>3856.4231522803684</c:v>
                </c:pt>
                <c:pt idx="852" formatCode="_-* #,##0_-;\-* #,##0_-;_-* &quot;-&quot;??_-;_-@_-">
                  <c:v>4780.357865847539</c:v>
                </c:pt>
                <c:pt idx="854" formatCode="_-* #,##0_-;\-* #,##0_-;_-* &quot;-&quot;??_-;_-@_-">
                  <c:v>3856.4231522803684</c:v>
                </c:pt>
                <c:pt idx="855" formatCode="_-* #,##0_-;\-* #,##0_-;_-* &quot;-&quot;??_-;_-@_-">
                  <c:v>4780.357865847539</c:v>
                </c:pt>
                <c:pt idx="857" formatCode="_-* #,##0_-;\-* #,##0_-;_-* &quot;-&quot;??_-;_-@_-">
                  <c:v>3535.0545562570046</c:v>
                </c:pt>
                <c:pt idx="858" formatCode="_-* #,##0_-;\-* #,##0_-;_-* &quot;-&quot;??_-;_-@_-">
                  <c:v>4900.8710893563002</c:v>
                </c:pt>
                <c:pt idx="860" formatCode="_-* #,##0_-;\-* #,##0_-;_-* &quot;-&quot;??_-;_-@_-">
                  <c:v>3615.396705262845</c:v>
                </c:pt>
                <c:pt idx="861" formatCode="_-* #,##0_-;\-* #,##0_-;_-* &quot;-&quot;??_-;_-@_-">
                  <c:v>4659.8446423387777</c:v>
                </c:pt>
                <c:pt idx="863" formatCode="_-* #,##0_-;\-* #,##0_-;_-* &quot;-&quot;??_-;_-@_-">
                  <c:v>3615.396705262845</c:v>
                </c:pt>
                <c:pt idx="864" formatCode="_-* #,##0_-;\-* #,##0_-;_-* &quot;-&quot;??_-;_-@_-">
                  <c:v>4820.5289403504594</c:v>
                </c:pt>
                <c:pt idx="866" formatCode="_-* #,##0_-;\-* #,##0_-;_-* &quot;-&quot;??_-;_-@_-">
                  <c:v>3776.0810032745276</c:v>
                </c:pt>
                <c:pt idx="867" formatCode="_-* #,##0_-;\-* #,##0_-;_-* &quot;-&quot;??_-;_-@_-">
                  <c:v>4820.5289403504594</c:v>
                </c:pt>
                <c:pt idx="869" formatCode="_-* #,##0_-;\-* #,##0_-;_-* &quot;-&quot;??_-;_-@_-">
                  <c:v>3856.4231522803684</c:v>
                </c:pt>
                <c:pt idx="870" formatCode="_-* #,##0_-;\-* #,##0_-;_-* &quot;-&quot;??_-;_-@_-">
                  <c:v>4740.1867913446185</c:v>
                </c:pt>
                <c:pt idx="872" formatCode="_-* #,##0_-;\-* #,##0_-;_-* &quot;-&quot;??_-;_-@_-">
                  <c:v>3615.396705262845</c:v>
                </c:pt>
                <c:pt idx="873" formatCode="_-* #,##0_-;\-* #,##0_-;_-* &quot;-&quot;??_-;_-@_-">
                  <c:v>4740.1867913446185</c:v>
                </c:pt>
                <c:pt idx="875" formatCode="_-* #,##0_-;\-* #,##0_-;_-* &quot;-&quot;??_-;_-@_-">
                  <c:v>3615.396705262845</c:v>
                </c:pt>
                <c:pt idx="876" formatCode="_-* #,##0_-;\-* #,##0_-;_-* &quot;-&quot;??_-;_-@_-">
                  <c:v>4659.8446423387777</c:v>
                </c:pt>
                <c:pt idx="878" formatCode="_-* #,##0_-;\-* #,##0_-;_-* &quot;-&quot;??_-;_-@_-">
                  <c:v>3695.7388542686854</c:v>
                </c:pt>
                <c:pt idx="879" formatCode="_-* #,##0_-;\-* #,##0_-;_-* &quot;-&quot;??_-;_-@_-">
                  <c:v>4740.1867913446185</c:v>
                </c:pt>
                <c:pt idx="881" formatCode="_-* #,##0_-;\-* #,##0_-;_-* &quot;-&quot;??_-;_-@_-">
                  <c:v>3816.2520777774471</c:v>
                </c:pt>
                <c:pt idx="882" formatCode="_-* #,##0_-;\-* #,##0_-;_-* &quot;-&quot;??_-;_-@_-">
                  <c:v>4900.8710893563002</c:v>
                </c:pt>
                <c:pt idx="884" formatCode="_-* #,##0_-;\-* #,##0_-;_-* &quot;-&quot;??_-;_-@_-">
                  <c:v>3856.4231522803693</c:v>
                </c:pt>
                <c:pt idx="885" formatCode="_-* #,##0_-;\-* #,##0_-;_-* &quot;-&quot;??_-;_-@_-">
                  <c:v>4900.8710893563002</c:v>
                </c:pt>
                <c:pt idx="887" formatCode="_-* #,##0_-;\-* #,##0_-;_-* &quot;-&quot;??_-;_-@_-">
                  <c:v>3816.2520777774471</c:v>
                </c:pt>
                <c:pt idx="888" formatCode="_-* #,##0_-;\-* #,##0_-;_-* &quot;-&quot;??_-;_-@_-">
                  <c:v>4740.1867913446185</c:v>
                </c:pt>
                <c:pt idx="890" formatCode="_-* #,##0_-;\-* #,##0_-;_-* &quot;-&quot;??_-;_-@_-">
                  <c:v>3816.2520777774471</c:v>
                </c:pt>
                <c:pt idx="891" formatCode="_-* #,##0_-;\-* #,##0_-;_-* &quot;-&quot;??_-;_-@_-">
                  <c:v>4740.1867913446185</c:v>
                </c:pt>
                <c:pt idx="893" formatCode="_-* #,##0_-;\-* #,##0_-;_-* &quot;-&quot;??_-;_-@_-">
                  <c:v>3936.7653012862093</c:v>
                </c:pt>
                <c:pt idx="894" formatCode="_-* #,##0_-;\-* #,##0_-;_-* &quot;-&quot;??_-;_-@_-">
                  <c:v>4659.8446423387777</c:v>
                </c:pt>
                <c:pt idx="896" formatCode="_-* #,##0_-;\-* #,##0_-;_-* &quot;-&quot;??_-;_-@_-">
                  <c:v>3856.4231522803684</c:v>
                </c:pt>
                <c:pt idx="897" formatCode="_-* #,##0_-;\-* #,##0_-;_-* &quot;-&quot;??_-;_-@_-">
                  <c:v>4900.8710893563002</c:v>
                </c:pt>
                <c:pt idx="899" formatCode="_-* #,##0_-;\-* #,##0_-;_-* &quot;-&quot;??_-;_-@_-">
                  <c:v>3856.4231522803684</c:v>
                </c:pt>
                <c:pt idx="900" formatCode="_-* #,##0_-;\-* #,##0_-;_-* &quot;-&quot;??_-;_-@_-">
                  <c:v>4820.5289403504594</c:v>
                </c:pt>
                <c:pt idx="902" formatCode="_-* #,##0_-;\-* #,##0_-;_-* &quot;-&quot;??_-;_-@_-">
                  <c:v>3936.7653012862093</c:v>
                </c:pt>
                <c:pt idx="903" formatCode="_-* #,##0_-;\-* #,##0_-;_-* &quot;-&quot;??_-;_-@_-">
                  <c:v>4740.1867913446185</c:v>
                </c:pt>
                <c:pt idx="905" formatCode="_-* #,##0_-;\-* #,##0_-;_-* &quot;-&quot;??_-;_-@_-">
                  <c:v>3976.9363757891301</c:v>
                </c:pt>
                <c:pt idx="906" formatCode="_-* #,##0_-;\-* #,##0_-;_-* &quot;-&quot;??_-;_-@_-">
                  <c:v>4740.1867913446185</c:v>
                </c:pt>
                <c:pt idx="908" formatCode="_-* #,##0_-;\-* #,##0_-;_-* &quot;-&quot;??_-;_-@_-">
                  <c:v>4017.1074502920501</c:v>
                </c:pt>
                <c:pt idx="909" formatCode="_-* #,##0_-;\-* #,##0_-;_-* &quot;-&quot;??_-;_-@_-">
                  <c:v>4740.1867913446185</c:v>
                </c:pt>
                <c:pt idx="911" formatCode="_-* #,##0_-;\-* #,##0_-;_-* &quot;-&quot;??_-;_-@_-">
                  <c:v>4057.2785247949701</c:v>
                </c:pt>
                <c:pt idx="912" formatCode="_-* #,##0_-;\-* #,##0_-;_-* &quot;-&quot;??_-;_-@_-">
                  <c:v>4740.1867913446185</c:v>
                </c:pt>
                <c:pt idx="914" formatCode="_-* #,##0_-;\-* #,##0_-;_-* &quot;-&quot;??_-;_-@_-">
                  <c:v>4017.1074502920501</c:v>
                </c:pt>
                <c:pt idx="915" formatCode="_-* #,##0_-;\-* #,##0_-;_-* &quot;-&quot;??_-;_-@_-">
                  <c:v>4900.8710893563002</c:v>
                </c:pt>
                <c:pt idx="917" formatCode="_-* #,##0_-;\-* #,##0_-;_-* &quot;-&quot;??_-;_-@_-">
                  <c:v>3976.9363757891301</c:v>
                </c:pt>
                <c:pt idx="918" formatCode="_-* #,##0_-;\-* #,##0_-;_-* &quot;-&quot;??_-;_-@_-">
                  <c:v>4820.5289403504594</c:v>
                </c:pt>
                <c:pt idx="920" formatCode="_-* #,##0_-;\-* #,##0_-;_-* &quot;-&quot;??_-;_-@_-">
                  <c:v>3976.9363757891301</c:v>
                </c:pt>
                <c:pt idx="921" formatCode="_-* #,##0_-;\-* #,##0_-;_-* &quot;-&quot;??_-;_-@_-">
                  <c:v>4820.5289403504594</c:v>
                </c:pt>
                <c:pt idx="923" formatCode="_-* #,##0_-;\-* #,##0_-;_-* &quot;-&quot;??_-;_-@_-">
                  <c:v>4017.1074502920501</c:v>
                </c:pt>
                <c:pt idx="924" formatCode="_-* #,##0_-;\-* #,##0_-;_-* &quot;-&quot;??_-;_-@_-">
                  <c:v>4820.5289403504594</c:v>
                </c:pt>
                <c:pt idx="926" formatCode="_-* #,##0_-;\-* #,##0_-;_-* &quot;-&quot;??_-;_-@_-">
                  <c:v>4017.1074502920501</c:v>
                </c:pt>
                <c:pt idx="927" formatCode="_-* #,##0_-;\-* #,##0_-;_-* &quot;-&quot;??_-;_-@_-">
                  <c:v>4740.1867913446185</c:v>
                </c:pt>
                <c:pt idx="929" formatCode="_-* #,##0_-;\-* #,##0_-;_-* &quot;-&quot;??_-;_-@_-">
                  <c:v>4057.2785247949701</c:v>
                </c:pt>
                <c:pt idx="930" formatCode="_-* #,##0_-;\-* #,##0_-;_-* &quot;-&quot;??_-;_-@_-">
                  <c:v>4740.1867913446185</c:v>
                </c:pt>
                <c:pt idx="932" formatCode="_-* #,##0_-;\-* #,##0_-;_-* &quot;-&quot;??_-;_-@_-">
                  <c:v>4057.2785247949701</c:v>
                </c:pt>
                <c:pt idx="933" formatCode="_-* #,##0_-;\-* #,##0_-;_-* &quot;-&quot;??_-;_-@_-">
                  <c:v>4740.1867913446185</c:v>
                </c:pt>
                <c:pt idx="935" formatCode="_-* #,##0_-;\-* #,##0_-;_-* &quot;-&quot;??_-;_-@_-">
                  <c:v>3976.9363757891301</c:v>
                </c:pt>
                <c:pt idx="936" formatCode="_-* #,##0_-;\-* #,##0_-;_-* &quot;-&quot;??_-;_-@_-">
                  <c:v>4740.1867913446185</c:v>
                </c:pt>
                <c:pt idx="938" formatCode="_-* #,##0_-;\-* #,##0_-;_-* &quot;-&quot;??_-;_-@_-">
                  <c:v>4017.1074502920501</c:v>
                </c:pt>
                <c:pt idx="939" formatCode="_-* #,##0_-;\-* #,##0_-;_-* &quot;-&quot;??_-;_-@_-">
                  <c:v>4740.1867913446185</c:v>
                </c:pt>
                <c:pt idx="941" formatCode="_-* #,##0_-;\-* #,##0_-;_-* &quot;-&quot;??_-;_-@_-">
                  <c:v>4057.2785247949701</c:v>
                </c:pt>
                <c:pt idx="942" formatCode="_-* #,##0_-;\-* #,##0_-;_-* &quot;-&quot;??_-;_-@_-">
                  <c:v>4659.8446423387777</c:v>
                </c:pt>
                <c:pt idx="944" formatCode="_-* #,##0_-;\-* #,##0_-;_-* &quot;-&quot;??_-;_-@_-">
                  <c:v>3976.9363757891301</c:v>
                </c:pt>
                <c:pt idx="945" formatCode="_-* #,##0_-;\-* #,##0_-;_-* &quot;-&quot;??_-;_-@_-">
                  <c:v>4941.0421638592225</c:v>
                </c:pt>
                <c:pt idx="947" formatCode="_-* #,##0_-;\-* #,##0_-;_-* &quot;-&quot;??_-;_-@_-">
                  <c:v>4017.1074502920501</c:v>
                </c:pt>
                <c:pt idx="948" formatCode="_-* #,##0_-;\-* #,##0_-;_-* &quot;-&quot;??_-;_-@_-">
                  <c:v>4900.8710893563002</c:v>
                </c:pt>
                <c:pt idx="950" formatCode="_-* #,##0_-;\-* #,##0_-;_-* &quot;-&quot;??_-;_-@_-">
                  <c:v>4057.2785247949701</c:v>
                </c:pt>
                <c:pt idx="951" formatCode="_-* #,##0_-;\-* #,##0_-;_-* &quot;-&quot;??_-;_-@_-">
                  <c:v>4820.5289403504594</c:v>
                </c:pt>
                <c:pt idx="953" formatCode="_-* #,##0_-;\-* #,##0_-;_-* &quot;-&quot;??_-;_-@_-">
                  <c:v>4057.2785247949701</c:v>
                </c:pt>
                <c:pt idx="954" formatCode="_-* #,##0_-;\-* #,##0_-;_-* &quot;-&quot;??_-;_-@_-">
                  <c:v>4820.5289403504594</c:v>
                </c:pt>
                <c:pt idx="956" formatCode="_-* #,##0_-;\-* #,##0_-;_-* &quot;-&quot;??_-;_-@_-">
                  <c:v>4057.2785247949701</c:v>
                </c:pt>
                <c:pt idx="957" formatCode="_-* #,##0_-;\-* #,##0_-;_-* &quot;-&quot;??_-;_-@_-">
                  <c:v>4820.5289403504594</c:v>
                </c:pt>
                <c:pt idx="959" formatCode="_-* #,##0_-;\-* #,##0_-;_-* &quot;-&quot;??_-;_-@_-">
                  <c:v>4017.1074502920501</c:v>
                </c:pt>
                <c:pt idx="960" formatCode="_-* #,##0_-;\-* #,##0_-;_-* &quot;-&quot;??_-;_-@_-">
                  <c:v>3856.4231522803693</c:v>
                </c:pt>
                <c:pt idx="962" formatCode="_-* #,##0_-;\-* #,##0_-;_-* &quot;-&quot;??_-;_-@_-">
                  <c:v>3856.4231522803684</c:v>
                </c:pt>
                <c:pt idx="963" formatCode="_-* #,##0_-;\-* #,##0_-;_-* &quot;-&quot;??_-;_-@_-">
                  <c:v>4579.5024933329369</c:v>
                </c:pt>
                <c:pt idx="965" formatCode="_-* #,##0_-;\-* #,##0_-;_-* &quot;-&quot;??_-;_-@_-">
                  <c:v>3776.0810032745276</c:v>
                </c:pt>
                <c:pt idx="966" formatCode="_-* #,##0_-;\-* #,##0_-;_-* &quot;-&quot;??_-;_-@_-">
                  <c:v>4579.5024933329369</c:v>
                </c:pt>
                <c:pt idx="968" formatCode="_-* #,##0_-;\-* #,##0_-;_-* &quot;-&quot;??_-;_-@_-">
                  <c:v>3695.7388542686854</c:v>
                </c:pt>
                <c:pt idx="969" formatCode="_-* #,##0_-;\-* #,##0_-;_-* &quot;-&quot;??_-;_-@_-">
                  <c:v>4499.1603443270969</c:v>
                </c:pt>
                <c:pt idx="971" formatCode="_-* #,##0_-;\-* #,##0_-;_-* &quot;-&quot;??_-;_-@_-">
                  <c:v>3856.4231522803684</c:v>
                </c:pt>
                <c:pt idx="972" formatCode="_-* #,##0_-;\-* #,##0_-;_-* &quot;-&quot;??_-;_-@_-">
                  <c:v>4499.1603443270969</c:v>
                </c:pt>
                <c:pt idx="974" formatCode="_-* #,##0_-;\-* #,##0_-;_-* &quot;-&quot;??_-;_-@_-">
                  <c:v>3776.0810032745276</c:v>
                </c:pt>
                <c:pt idx="975" formatCode="_-* #,##0_-;\-* #,##0_-;_-* &quot;-&quot;??_-;_-@_-">
                  <c:v>4499.1603443270969</c:v>
                </c:pt>
                <c:pt idx="977" formatCode="_-* #,##0_-;\-* #,##0_-;_-* &quot;-&quot;??_-;_-@_-">
                  <c:v>3856.4231522803684</c:v>
                </c:pt>
                <c:pt idx="978" formatCode="_-* #,##0_-;\-* #,##0_-;_-* &quot;-&quot;??_-;_-@_-">
                  <c:v>4499.1603443270969</c:v>
                </c:pt>
                <c:pt idx="980" formatCode="_-* #,##0_-;\-* #,##0_-;_-* &quot;-&quot;??_-;_-@_-">
                  <c:v>3856.4231522803684</c:v>
                </c:pt>
                <c:pt idx="981" formatCode="_-* #,##0_-;\-* #,##0_-;_-* &quot;-&quot;??_-;_-@_-">
                  <c:v>4499.1603443270969</c:v>
                </c:pt>
                <c:pt idx="983" formatCode="_-* #,##0_-;\-* #,##0_-;_-* &quot;-&quot;??_-;_-@_-">
                  <c:v>3535.0545562570046</c:v>
                </c:pt>
                <c:pt idx="984" formatCode="_-* #,##0_-;\-* #,##0_-;_-* &quot;-&quot;??_-;_-@_-">
                  <c:v>4418.8181953212543</c:v>
                </c:pt>
                <c:pt idx="986" formatCode="_-* #,##0_-;\-* #,##0_-;_-* &quot;-&quot;??_-;_-@_-">
                  <c:v>3454.7124072511629</c:v>
                </c:pt>
                <c:pt idx="987" formatCode="_-* #,##0_-;\-* #,##0_-;_-* &quot;-&quot;??_-;_-@_-">
                  <c:v>4418.8181953212543</c:v>
                </c:pt>
                <c:pt idx="989" formatCode="_-* #,##0_-;\-* #,##0_-;_-* &quot;-&quot;??_-;_-@_-">
                  <c:v>3053.0016622219578</c:v>
                </c:pt>
                <c:pt idx="990" formatCode="_-* #,##0_-;\-* #,##0_-;_-* &quot;-&quot;??_-;_-@_-">
                  <c:v>4338.4760463154125</c:v>
                </c:pt>
                <c:pt idx="992" formatCode="_-* #,##0_-;\-* #,##0_-;_-* &quot;-&quot;??_-;_-@_-">
                  <c:v>3213.6859602336399</c:v>
                </c:pt>
                <c:pt idx="993" formatCode="_-* #,##0_-;\-* #,##0_-;_-* &quot;-&quot;??_-;_-@_-">
                  <c:v>4499.1603443270969</c:v>
                </c:pt>
                <c:pt idx="995" formatCode="_-* #,##0_-;\-* #,##0_-;_-* &quot;-&quot;??_-;_-@_-">
                  <c:v>3053.0016622219578</c:v>
                </c:pt>
                <c:pt idx="996" formatCode="_-* #,##0_-;\-* #,##0_-;_-* &quot;-&quot;??_-;_-@_-">
                  <c:v>4499.1603443270969</c:v>
                </c:pt>
                <c:pt idx="998" formatCode="_-* #,##0_-;\-* #,##0_-;_-* &quot;-&quot;??_-;_-@_-">
                  <c:v>3053.0016622219578</c:v>
                </c:pt>
                <c:pt idx="999" formatCode="_-* #,##0_-;\-* #,##0_-;_-* &quot;-&quot;??_-;_-@_-">
                  <c:v>4499.1603443270969</c:v>
                </c:pt>
                <c:pt idx="1001" formatCode="_-* #,##0_-;\-* #,##0_-;_-* &quot;-&quot;??_-;_-@_-">
                  <c:v>3053.0016622219578</c:v>
                </c:pt>
                <c:pt idx="1002" formatCode="_-* #,##0_-;\-* #,##0_-;_-* &quot;-&quot;??_-;_-@_-">
                  <c:v>4499.1603443270969</c:v>
                </c:pt>
                <c:pt idx="1004" formatCode="_-* #,##0_-;\-* #,##0_-;_-* &quot;-&quot;??_-;_-@_-">
                  <c:v>3213.6859602336399</c:v>
                </c:pt>
                <c:pt idx="1005" formatCode="_-* #,##0_-;\-* #,##0_-;_-* &quot;-&quot;??_-;_-@_-">
                  <c:v>4418.8181953212543</c:v>
                </c:pt>
                <c:pt idx="1007" formatCode="_-* #,##0_-;\-* #,##0_-;_-* &quot;-&quot;??_-;_-@_-">
                  <c:v>2892.3173642102761</c:v>
                </c:pt>
                <c:pt idx="1008" formatCode="_-* #,##0_-;\-* #,##0_-;_-* &quot;-&quot;??_-;_-@_-">
                  <c:v>4338.4760463154125</c:v>
                </c:pt>
                <c:pt idx="1010" formatCode="_-* #,##0_-;\-* #,##0_-;_-* &quot;-&quot;??_-;_-@_-">
                  <c:v>2811.9752152044357</c:v>
                </c:pt>
                <c:pt idx="1011" formatCode="_-* #,##0_-;\-* #,##0_-;_-* &quot;-&quot;??_-;_-@_-">
                  <c:v>4418.8181953212543</c:v>
                </c:pt>
                <c:pt idx="1013" formatCode="_-* #,##0_-;\-* #,##0_-;_-* &quot;-&quot;??_-;_-@_-">
                  <c:v>2651.2909171927527</c:v>
                </c:pt>
                <c:pt idx="1014" formatCode="_-* #,##0_-;\-* #,##0_-;_-* &quot;-&quot;??_-;_-@_-">
                  <c:v>4418.8181953212543</c:v>
                </c:pt>
                <c:pt idx="1016" formatCode="_-* #,##0_-;\-* #,##0_-;_-* &quot;-&quot;??_-;_-@_-">
                  <c:v>2811.9752152044357</c:v>
                </c:pt>
                <c:pt idx="1017" formatCode="_-* #,##0_-;\-* #,##0_-;_-* &quot;-&quot;??_-;_-@_-">
                  <c:v>4418.8181953212543</c:v>
                </c:pt>
                <c:pt idx="1019" formatCode="_-* #,##0_-;\-* #,##0_-;_-* &quot;-&quot;??_-;_-@_-">
                  <c:v>2892.3173642102761</c:v>
                </c:pt>
                <c:pt idx="1020" formatCode="_-* #,##0_-;\-* #,##0_-;_-* &quot;-&quot;??_-;_-@_-">
                  <c:v>4499.1603443270951</c:v>
                </c:pt>
                <c:pt idx="1022" formatCode="_-* #,##0_-;\-* #,##0_-;_-* &quot;-&quot;??_-;_-@_-">
                  <c:v>2892.3173642102761</c:v>
                </c:pt>
                <c:pt idx="1023" formatCode="_-* #,##0_-;\-* #,##0_-;_-* &quot;-&quot;??_-;_-@_-">
                  <c:v>4499.1603443270969</c:v>
                </c:pt>
                <c:pt idx="1025" formatCode="_-* #,##0_-;\-* #,##0_-;_-* &quot;-&quot;??_-;_-@_-">
                  <c:v>3053.0016622219578</c:v>
                </c:pt>
                <c:pt idx="1026" formatCode="_-* #,##0_-;\-* #,##0_-;_-* &quot;-&quot;??_-;_-@_-">
                  <c:v>4418.8181953212543</c:v>
                </c:pt>
                <c:pt idx="1028" formatCode="_-* #,##0_-;\-* #,##0_-;_-* &quot;-&quot;??_-;_-@_-">
                  <c:v>3053.0016622219578</c:v>
                </c:pt>
                <c:pt idx="1029" formatCode="_-* #,##0_-;\-* #,##0_-;_-* &quot;-&quot;??_-;_-@_-">
                  <c:v>4418.8181953212543</c:v>
                </c:pt>
                <c:pt idx="1031" formatCode="_-* #,##0_-;\-* #,##0_-;_-* &quot;-&quot;??_-;_-@_-">
                  <c:v>3053.0016622219578</c:v>
                </c:pt>
                <c:pt idx="1032" formatCode="_-* #,##0_-;\-* #,##0_-;_-* &quot;-&quot;??_-;_-@_-">
                  <c:v>4499.1603443270969</c:v>
                </c:pt>
                <c:pt idx="1034" formatCode="_-* #,##0_-;\-* #,##0_-;_-* &quot;-&quot;??_-;_-@_-">
                  <c:v>3213.6859602336399</c:v>
                </c:pt>
                <c:pt idx="1035" formatCode="_-* #,##0_-;\-* #,##0_-;_-* &quot;-&quot;??_-;_-@_-">
                  <c:v>4418.8181953212534</c:v>
                </c:pt>
                <c:pt idx="1037" formatCode="_-* #,##0_-;\-* #,##0_-;_-* &quot;-&quot;??_-;_-@_-">
                  <c:v>3213.6859602336399</c:v>
                </c:pt>
                <c:pt idx="1038" formatCode="_-* #,##0_-;\-* #,##0_-;_-* &quot;-&quot;??_-;_-@_-">
                  <c:v>4338.4760463154125</c:v>
                </c:pt>
                <c:pt idx="1040" formatCode="_-* #,##0_-;\-* #,##0_-;_-* &quot;-&quot;??_-;_-@_-">
                  <c:v>3213.6859602336399</c:v>
                </c:pt>
                <c:pt idx="1041" formatCode="_-* #,##0_-;\-* #,##0_-;_-* &quot;-&quot;??_-;_-@_-">
                  <c:v>5623.9504304088705</c:v>
                </c:pt>
                <c:pt idx="1043" formatCode="_-* #,##0_-;\-* #,##0_-;_-* &quot;-&quot;??_-;_-@_-">
                  <c:v>3213.6859602336399</c:v>
                </c:pt>
                <c:pt idx="1044" formatCode="_-* #,##0_-;\-* #,##0_-;_-* &quot;-&quot;??_-;_-@_-">
                  <c:v>5623.9504304088705</c:v>
                </c:pt>
                <c:pt idx="1046" formatCode="_-* #,##0_-;\-* #,##0_-;_-* &quot;-&quot;??_-;_-@_-">
                  <c:v>3213.6859602336399</c:v>
                </c:pt>
                <c:pt idx="1047" formatCode="_-* #,##0_-;\-* #,##0_-;_-* &quot;-&quot;??_-;_-@_-">
                  <c:v>4981.2132383621411</c:v>
                </c:pt>
                <c:pt idx="1049" formatCode="_-* #,##0_-;\-* #,##0_-;_-* &quot;-&quot;??_-;_-@_-">
                  <c:v>3294.0281092394812</c:v>
                </c:pt>
                <c:pt idx="1050" formatCode="_-* #,##0_-;\-* #,##0_-;_-* &quot;-&quot;??_-;_-@_-">
                  <c:v>5061.5553873679828</c:v>
                </c:pt>
                <c:pt idx="1052" formatCode="_-* #,##0_-;\-* #,##0_-;_-* &quot;-&quot;??_-;_-@_-">
                  <c:v>3414.5413327482424</c:v>
                </c:pt>
                <c:pt idx="1053" formatCode="_-* #,##0_-;\-* #,##0_-;_-* &quot;-&quot;??_-;_-@_-">
                  <c:v>5061.5553873679828</c:v>
                </c:pt>
                <c:pt idx="1055" formatCode="_-* #,##0_-;\-* #,##0_-;_-* &quot;-&quot;??_-;_-@_-">
                  <c:v>3575.2256307599241</c:v>
                </c:pt>
                <c:pt idx="1056" formatCode="_-* #,##0_-;\-* #,##0_-;_-* &quot;-&quot;??_-;_-@_-">
                  <c:v>4740.1867913446185</c:v>
                </c:pt>
                <c:pt idx="1058" formatCode="_-* #,##0_-;\-* #,##0_-;_-* &quot;-&quot;??_-;_-@_-">
                  <c:v>3695.7388542686854</c:v>
                </c:pt>
                <c:pt idx="1059" formatCode="_-* #,##0_-;\-* #,##0_-;_-* &quot;-&quot;??_-;_-@_-">
                  <c:v>4700.015716841699</c:v>
                </c:pt>
                <c:pt idx="1061" formatCode="_-* #,##0_-;\-* #,##0_-;_-* &quot;-&quot;??_-;_-@_-">
                  <c:v>3816.2520777774471</c:v>
                </c:pt>
                <c:pt idx="1062" formatCode="_-* #,##0_-;\-* #,##0_-;_-* &quot;-&quot;??_-;_-@_-">
                  <c:v>4820.5289403504594</c:v>
                </c:pt>
                <c:pt idx="1064" formatCode="_-* #,##0_-;\-* #,##0_-;_-* &quot;-&quot;??_-;_-@_-">
                  <c:v>3936.7653012862093</c:v>
                </c:pt>
                <c:pt idx="1065" formatCode="_-* #,##0_-;\-* #,##0_-;_-* &quot;-&quot;??_-;_-@_-">
                  <c:v>4820.5289403504594</c:v>
                </c:pt>
                <c:pt idx="1067" formatCode="_-* #,##0_-;\-* #,##0_-;_-* &quot;-&quot;??_-;_-@_-">
                  <c:v>4017.1074502920501</c:v>
                </c:pt>
                <c:pt idx="1068" formatCode="_-* #,##0_-;\-* #,##0_-;_-* &quot;-&quot;??_-;_-@_-">
                  <c:v>4820.5289403504594</c:v>
                </c:pt>
                <c:pt idx="1070" formatCode="_-* #,##0_-;\-* #,##0_-;_-* &quot;-&quot;??_-;_-@_-">
                  <c:v>3253.8570347365612</c:v>
                </c:pt>
                <c:pt idx="1071" formatCode="_-* #,##0_-;\-* #,##0_-;_-* &quot;-&quot;??_-;_-@_-">
                  <c:v>5463.2661323971888</c:v>
                </c:pt>
                <c:pt idx="1073" formatCode="_-* #,##0_-;\-* #,##0_-;_-* &quot;-&quot;??_-;_-@_-">
                  <c:v>3334.1991837424011</c:v>
                </c:pt>
                <c:pt idx="1074" formatCode="_-* #,##0_-;\-* #,##0_-;_-* &quot;-&quot;??_-;_-@_-">
                  <c:v>4900.8710893563002</c:v>
                </c:pt>
                <c:pt idx="1076" formatCode="_-* #,##0_-;\-* #,##0_-;_-* &quot;-&quot;??_-;_-@_-">
                  <c:v>3454.7124072511629</c:v>
                </c:pt>
                <c:pt idx="1077" formatCode="_-* #,##0_-;\-* #,##0_-;_-* &quot;-&quot;??_-;_-@_-">
                  <c:v>4820.5289403504594</c:v>
                </c:pt>
                <c:pt idx="1079" formatCode="_-* #,##0_-;\-* #,##0_-;_-* &quot;-&quot;??_-;_-@_-">
                  <c:v>3575.2256307599237</c:v>
                </c:pt>
                <c:pt idx="1080" formatCode="_-* #,##0_-;\-* #,##0_-;_-* &quot;-&quot;??_-;_-@_-">
                  <c:v>5302.5818343855071</c:v>
                </c:pt>
                <c:pt idx="1082" formatCode="_-* #,##0_-;\-* #,##0_-;_-* &quot;-&quot;??_-;_-@_-">
                  <c:v>3695.7388542686854</c:v>
                </c:pt>
                <c:pt idx="1083" formatCode="_-* #,##0_-;\-* #,##0_-;_-* &quot;-&quot;??_-;_-@_-">
                  <c:v>4900.8710893563011</c:v>
                </c:pt>
                <c:pt idx="1085" formatCode="_-* #,##0_-;\-* #,##0_-;_-* &quot;-&quot;??_-;_-@_-">
                  <c:v>3816.2520777774471</c:v>
                </c:pt>
                <c:pt idx="1086" formatCode="_-* #,##0_-;\-* #,##0_-;_-* &quot;-&quot;??_-;_-@_-">
                  <c:v>4057.2785247949696</c:v>
                </c:pt>
                <c:pt idx="1088" formatCode="_-* #,##0_-;\-* #,##0_-;_-* &quot;-&quot;??_-;_-@_-">
                  <c:v>4017.1074502920501</c:v>
                </c:pt>
                <c:pt idx="1089" formatCode="_-* #,##0_-;\-* #,##0_-;_-* &quot;-&quot;??_-;_-@_-">
                  <c:v>4820.5289403504594</c:v>
                </c:pt>
                <c:pt idx="1091" formatCode="_-* #,##0_-;\-* #,##0_-;_-* &quot;-&quot;??_-;_-@_-">
                  <c:v>3856.4231522803693</c:v>
                </c:pt>
                <c:pt idx="1092" formatCode="_-* #,##0_-;\-* #,##0_-;_-* &quot;-&quot;??_-;_-@_-">
                  <c:v>5382.9239833913471</c:v>
                </c:pt>
                <c:pt idx="1094" formatCode="_-* #,##0_-;\-* #,##0_-;_-* &quot;-&quot;??_-;_-@_-">
                  <c:v>4017.1074502920501</c:v>
                </c:pt>
                <c:pt idx="1095" formatCode="_-* #,##0_-;\-* #,##0_-;_-* &quot;-&quot;??_-;_-@_-">
                  <c:v>5543.6082814030306</c:v>
                </c:pt>
                <c:pt idx="1097" formatCode="_-* #,##0_-;\-* #,##0_-;_-* &quot;-&quot;??_-;_-@_-">
                  <c:v>3776.0810032745276</c:v>
                </c:pt>
                <c:pt idx="1098" formatCode="_-* #,##0_-;\-* #,##0_-;_-* &quot;-&quot;??_-;_-@_-">
                  <c:v>4780.357865847539</c:v>
                </c:pt>
                <c:pt idx="1100" formatCode="_-* #,##0_-;\-* #,##0_-;_-* &quot;-&quot;??_-;_-@_-">
                  <c:v>3615.396705262845</c:v>
                </c:pt>
                <c:pt idx="1101" formatCode="_-* #,##0_-;\-* #,##0_-;_-* &quot;-&quot;??_-;_-@_-">
                  <c:v>4900.8710893563011</c:v>
                </c:pt>
                <c:pt idx="1103" formatCode="_-* #,##0_-;\-* #,##0_-;_-* &quot;-&quot;??_-;_-@_-">
                  <c:v>3615.396705262845</c:v>
                </c:pt>
                <c:pt idx="1104" formatCode="_-* #,##0_-;\-* #,##0_-;_-* &quot;-&quot;??_-;_-@_-">
                  <c:v>4780.357865847539</c:v>
                </c:pt>
                <c:pt idx="1106" formatCode="_-* #,##0_-;\-* #,##0_-;_-* &quot;-&quot;??_-;_-@_-">
                  <c:v>4418.8181953212543</c:v>
                </c:pt>
                <c:pt idx="1107" formatCode="_-* #,##0_-;\-* #,##0_-;_-* &quot;-&quot;??_-;_-@_-">
                  <c:v>4659.8446423387777</c:v>
                </c:pt>
                <c:pt idx="1109" formatCode="_-* #,##0_-;\-* #,##0_-;_-* &quot;-&quot;??_-;_-@_-">
                  <c:v>4499.1603443270969</c:v>
                </c:pt>
                <c:pt idx="1110" formatCode="_-* #,##0_-;\-* #,##0_-;_-* &quot;-&quot;??_-;_-@_-">
                  <c:v>4499.1603443270969</c:v>
                </c:pt>
                <c:pt idx="1112" formatCode="_-* #,##0_-;\-* #,##0_-;_-* &quot;-&quot;??_-;_-@_-">
                  <c:v>4499.1603443270969</c:v>
                </c:pt>
                <c:pt idx="1113" formatCode="_-* #,##0_-;\-* #,##0_-;_-* &quot;-&quot;??_-;_-@_-">
                  <c:v>4659.8446423387777</c:v>
                </c:pt>
                <c:pt idx="1115" formatCode="_-* #,##0_-;\-* #,##0_-;_-* &quot;-&quot;??_-;_-@_-">
                  <c:v>4258.1338973095726</c:v>
                </c:pt>
                <c:pt idx="1116" formatCode="_-* #,##0_-;\-* #,##0_-;_-* &quot;-&quot;??_-;_-@_-">
                  <c:v>4499.1603443270969</c:v>
                </c:pt>
                <c:pt idx="1118" formatCode="_-* #,##0_-;\-* #,##0_-;_-* &quot;-&quot;??_-;_-@_-">
                  <c:v>4258.1338973095726</c:v>
                </c:pt>
                <c:pt idx="1119" formatCode="_-* #,##0_-;\-* #,##0_-;_-* &quot;-&quot;??_-;_-@_-">
                  <c:v>4579.5024933329369</c:v>
                </c:pt>
                <c:pt idx="1121" formatCode="_-* #,##0_-;\-* #,##0_-;_-* &quot;-&quot;??_-;_-@_-">
                  <c:v>3776.0810032745276</c:v>
                </c:pt>
                <c:pt idx="1122" formatCode="_-* #,##0_-;\-* #,##0_-;_-* &quot;-&quot;??_-;_-@_-">
                  <c:v>4418.8181953212543</c:v>
                </c:pt>
                <c:pt idx="1124" formatCode="_-* #,##0_-;\-* #,##0_-;_-* &quot;-&quot;??_-;_-@_-">
                  <c:v>3776.0810032745276</c:v>
                </c:pt>
                <c:pt idx="1125" formatCode="_-* #,##0_-;\-* #,##0_-;_-* &quot;-&quot;??_-;_-@_-">
                  <c:v>4338.4760463154125</c:v>
                </c:pt>
                <c:pt idx="1127" formatCode="_-* #,##0_-;\-* #,##0_-;_-* &quot;-&quot;??_-;_-@_-">
                  <c:v>3856.4231522803693</c:v>
                </c:pt>
                <c:pt idx="1128" formatCode="_-* #,##0_-;\-* #,##0_-;_-* &quot;-&quot;??_-;_-@_-">
                  <c:v>4338.4760463154125</c:v>
                </c:pt>
                <c:pt idx="1130" formatCode="_-* #,##0_-;\-* #,##0_-;_-* &quot;-&quot;??_-;_-@_-">
                  <c:v>3896.5942267832888</c:v>
                </c:pt>
                <c:pt idx="1131" formatCode="_-* #,##0_-;\-* #,##0_-;_-* &quot;-&quot;??_-;_-@_-">
                  <c:v>4258.1338973095726</c:v>
                </c:pt>
                <c:pt idx="1133" formatCode="_-* #,##0_-;\-* #,##0_-;_-* &quot;-&quot;??_-;_-@_-">
                  <c:v>3856.4231522803693</c:v>
                </c:pt>
                <c:pt idx="1134" formatCode="_-* #,##0_-;\-* #,##0_-;_-* &quot;-&quot;??_-;_-@_-">
                  <c:v>4338.4760463154125</c:v>
                </c:pt>
                <c:pt idx="1136" formatCode="_-* #,##0_-;\-* #,##0_-;_-* &quot;-&quot;??_-;_-@_-">
                  <c:v>3776.0810032745276</c:v>
                </c:pt>
                <c:pt idx="1137" formatCode="_-* #,##0_-;\-* #,##0_-;_-* &quot;-&quot;??_-;_-@_-">
                  <c:v>4338.4760463154125</c:v>
                </c:pt>
                <c:pt idx="1139" formatCode="_-* #,##0_-;\-* #,##0_-;_-* &quot;-&quot;??_-;_-@_-">
                  <c:v>3776.0810032745276</c:v>
                </c:pt>
                <c:pt idx="1140" formatCode="_-* #,##0_-;\-* #,##0_-;_-* &quot;-&quot;??_-;_-@_-">
                  <c:v>4338.4760463154125</c:v>
                </c:pt>
                <c:pt idx="1142" formatCode="_-* #,##0_-;\-* #,##0_-;_-* &quot;-&quot;??_-;_-@_-">
                  <c:v>3936.7653012862093</c:v>
                </c:pt>
                <c:pt idx="1143" formatCode="_-* #,##0_-;\-* #,##0_-;_-* &quot;-&quot;??_-;_-@_-">
                  <c:v>4338.4760463154125</c:v>
                </c:pt>
                <c:pt idx="1145" formatCode="_-* #,##0_-;\-* #,##0_-;_-* &quot;-&quot;??_-;_-@_-">
                  <c:v>3655.567779765765</c:v>
                </c:pt>
                <c:pt idx="1146" formatCode="_-* #,##0_-;\-* #,##0_-;_-* &quot;-&quot;??_-;_-@_-">
                  <c:v>4258.1338973095726</c:v>
                </c:pt>
                <c:pt idx="1148" formatCode="_-* #,##0_-;\-* #,##0_-;_-* &quot;-&quot;??_-;_-@_-">
                  <c:v>3695.7388542686854</c:v>
                </c:pt>
                <c:pt idx="1149" formatCode="_-* #,##0_-;\-* #,##0_-;_-* &quot;-&quot;??_-;_-@_-">
                  <c:v>4338.4760463154125</c:v>
                </c:pt>
                <c:pt idx="1151" formatCode="_-* #,##0_-;\-* #,##0_-;_-* &quot;-&quot;??_-;_-@_-">
                  <c:v>3454.7124072511624</c:v>
                </c:pt>
                <c:pt idx="1152" formatCode="_-* #,##0_-;\-* #,##0_-;_-* &quot;-&quot;??_-;_-@_-">
                  <c:v>4338.4760463154134</c:v>
                </c:pt>
                <c:pt idx="1154" formatCode="_-* #,##0_-;\-* #,##0_-;_-* &quot;-&quot;??_-;_-@_-">
                  <c:v>3575.2256307599237</c:v>
                </c:pt>
                <c:pt idx="1155" formatCode="_-* #,##0_-;\-* #,##0_-;_-* &quot;-&quot;??_-;_-@_-">
                  <c:v>4418.8181953212543</c:v>
                </c:pt>
                <c:pt idx="1157" formatCode="_-* #,##0_-;\-* #,##0_-;_-* &quot;-&quot;??_-;_-@_-">
                  <c:v>3655.567779765765</c:v>
                </c:pt>
                <c:pt idx="1158" formatCode="_-* #,##0_-;\-* #,##0_-;_-* &quot;-&quot;??_-;_-@_-">
                  <c:v>4418.8181953212543</c:v>
                </c:pt>
                <c:pt idx="1160" formatCode="_-* #,##0_-;\-* #,##0_-;_-* &quot;-&quot;??_-;_-@_-">
                  <c:v>3776.0810032745267</c:v>
                </c:pt>
                <c:pt idx="1161" formatCode="_-* #,##0_-;\-* #,##0_-;_-* &quot;-&quot;??_-;_-@_-">
                  <c:v>4418.8181953212543</c:v>
                </c:pt>
                <c:pt idx="1163" formatCode="_-* #,##0_-;\-* #,##0_-;_-* &quot;-&quot;??_-;_-@_-">
                  <c:v>3896.5942267832888</c:v>
                </c:pt>
                <c:pt idx="1164" formatCode="_-* #,##0_-;\-* #,##0_-;_-* &quot;-&quot;??_-;_-@_-">
                  <c:v>4499.1603443270969</c:v>
                </c:pt>
                <c:pt idx="1166" formatCode="_-* #,##0_-;\-* #,##0_-;_-* &quot;-&quot;??_-;_-@_-">
                  <c:v>3896.5942267832888</c:v>
                </c:pt>
                <c:pt idx="1167" formatCode="_-* #,##0_-;\-* #,##0_-;_-* &quot;-&quot;??_-;_-@_-">
                  <c:v>4338.4760463154134</c:v>
                </c:pt>
                <c:pt idx="1169" formatCode="_-* #,##0_-;\-* #,##0_-;_-* &quot;-&quot;??_-;_-@_-">
                  <c:v>3535.0545562570046</c:v>
                </c:pt>
                <c:pt idx="1170" formatCode="_-* #,##0_-;\-* #,##0_-;_-* &quot;-&quot;??_-;_-@_-">
                  <c:v>4981.213238362142</c:v>
                </c:pt>
                <c:pt idx="1172" formatCode="_-* #,##0_-;\-* #,##0_-;_-* &quot;-&quot;??_-;_-@_-">
                  <c:v>3535.0545562570046</c:v>
                </c:pt>
                <c:pt idx="1173" formatCode="_-* #,##0_-;\-* #,##0_-;_-* &quot;-&quot;??_-;_-@_-">
                  <c:v>4981.213238362142</c:v>
                </c:pt>
                <c:pt idx="1175" formatCode="_-* #,##0_-;\-* #,##0_-;_-* &quot;-&quot;??_-;_-@_-">
                  <c:v>3535.0545562570046</c:v>
                </c:pt>
                <c:pt idx="1176" formatCode="_-* #,##0_-;\-* #,##0_-;_-* &quot;-&quot;??_-;_-@_-">
                  <c:v>4981.213238362142</c:v>
                </c:pt>
                <c:pt idx="1178" formatCode="_-* #,##0_-;\-* #,##0_-;_-* &quot;-&quot;??_-;_-@_-">
                  <c:v>3936.7653012862093</c:v>
                </c:pt>
                <c:pt idx="1179" formatCode="_-* #,##0_-;\-* #,##0_-;_-* &quot;-&quot;??_-;_-@_-">
                  <c:v>4981.213238362142</c:v>
                </c:pt>
                <c:pt idx="1181" formatCode="_-* #,##0_-;\-* #,##0_-;_-* &quot;-&quot;??_-;_-@_-">
                  <c:v>3936.7653012862093</c:v>
                </c:pt>
                <c:pt idx="1182" formatCode="_-* #,##0_-;\-* #,##0_-;_-* &quot;-&quot;??_-;_-@_-">
                  <c:v>4981.213238362142</c:v>
                </c:pt>
                <c:pt idx="1184" formatCode="_-* #,##0_-;\-* #,##0_-;_-* &quot;-&quot;??_-;_-@_-">
                  <c:v>3936.7653012862093</c:v>
                </c:pt>
                <c:pt idx="1185" formatCode="_-* #,##0_-;\-* #,##0_-;_-* &quot;-&quot;??_-;_-@_-">
                  <c:v>4981.213238362142</c:v>
                </c:pt>
                <c:pt idx="1187" formatCode="_-* #,##0_-;\-* #,##0_-;_-* &quot;-&quot;??_-;_-@_-">
                  <c:v>4177.7917483037309</c:v>
                </c:pt>
                <c:pt idx="1188" formatCode="_-* #,##0_-;\-* #,##0_-;_-* &quot;-&quot;??_-;_-@_-">
                  <c:v>4981.213238362142</c:v>
                </c:pt>
                <c:pt idx="1190" formatCode="_-* #,##0_-;\-* #,##0_-;_-* &quot;-&quot;??_-;_-@_-">
                  <c:v>4177.7917483037309</c:v>
                </c:pt>
                <c:pt idx="1191" formatCode="_-* #,##0_-;\-* #,##0_-;_-* &quot;-&quot;??_-;_-@_-">
                  <c:v>4981.213238362142</c:v>
                </c:pt>
                <c:pt idx="1193" formatCode="_-* #,##0_-;\-* #,##0_-;_-* &quot;-&quot;??_-;_-@_-">
                  <c:v>4177.7917483037309</c:v>
                </c:pt>
                <c:pt idx="1194" formatCode="_-* #,##0_-;\-* #,##0_-;_-* &quot;-&quot;??_-;_-@_-">
                  <c:v>4981.213238362142</c:v>
                </c:pt>
                <c:pt idx="1196" formatCode="_-* #,##0_-;\-* #,##0_-;_-* &quot;-&quot;??_-;_-@_-">
                  <c:v>4017.1074502920492</c:v>
                </c:pt>
                <c:pt idx="1197" formatCode="_-* #,##0_-;\-* #,##0_-;_-* &quot;-&quot;??_-;_-@_-">
                  <c:v>4659.8446423387777</c:v>
                </c:pt>
                <c:pt idx="1199" formatCode="_-* #,##0_-;\-* #,##0_-;_-* &quot;-&quot;??_-;_-@_-">
                  <c:v>4017.1074502920492</c:v>
                </c:pt>
                <c:pt idx="1200" formatCode="_-* #,##0_-;\-* #,##0_-;_-* &quot;-&quot;??_-;_-@_-">
                  <c:v>4659.8446423387777</c:v>
                </c:pt>
                <c:pt idx="1202" formatCode="_-* #,##0_-;\-* #,##0_-;_-* &quot;-&quot;??_-;_-@_-">
                  <c:v>4177.7917483037309</c:v>
                </c:pt>
                <c:pt idx="1203" formatCode="_-* #,##0_-;\-* #,##0_-;_-* &quot;-&quot;??_-;_-@_-">
                  <c:v>4659.8446423387777</c:v>
                </c:pt>
                <c:pt idx="1205" formatCode="_-* #,##0_-;\-* #,##0_-;_-* &quot;-&quot;??_-;_-@_-">
                  <c:v>4177.7917483037309</c:v>
                </c:pt>
                <c:pt idx="1206" formatCode="_-* #,##0_-;\-* #,##0_-;_-* &quot;-&quot;??_-;_-@_-">
                  <c:v>4659.8446423387777</c:v>
                </c:pt>
                <c:pt idx="1208" formatCode="_-* #,##0_-;\-* #,##0_-;_-* &quot;-&quot;??_-;_-@_-">
                  <c:v>4177.7917483037309</c:v>
                </c:pt>
                <c:pt idx="1209" formatCode="_-* #,##0_-;\-* #,##0_-;_-* &quot;-&quot;??_-;_-@_-">
                  <c:v>4659.8446423387777</c:v>
                </c:pt>
                <c:pt idx="1211" formatCode="_-* #,##0_-;\-* #,##0_-;_-* &quot;-&quot;??_-;_-@_-">
                  <c:v>4177.7917483037309</c:v>
                </c:pt>
                <c:pt idx="1212" formatCode="_-* #,##0_-;\-* #,##0_-;_-* &quot;-&quot;??_-;_-@_-">
                  <c:v>4659.8446423387777</c:v>
                </c:pt>
                <c:pt idx="1214" formatCode="_-* #,##0_-;\-* #,##0_-;_-* &quot;-&quot;??_-;_-@_-">
                  <c:v>4177.7917483037309</c:v>
                </c:pt>
                <c:pt idx="1215" formatCode="_-* #,##0_-;\-* #,##0_-;_-* &quot;-&quot;??_-;_-@_-">
                  <c:v>4659.8446423387777</c:v>
                </c:pt>
                <c:pt idx="1217" formatCode="_-* #,##0_-;\-* #,##0_-;_-* &quot;-&quot;??_-;_-@_-">
                  <c:v>4177.7917483037309</c:v>
                </c:pt>
                <c:pt idx="1218" formatCode="_-* #,##0_-;\-* #,##0_-;_-* &quot;-&quot;??_-;_-@_-">
                  <c:v>4659.8446423387777</c:v>
                </c:pt>
                <c:pt idx="1220" formatCode="_-* #,##0_-;\-* #,##0_-;_-* &quot;-&quot;??_-;_-@_-">
                  <c:v>4177.7917483037309</c:v>
                </c:pt>
                <c:pt idx="1221" formatCode="_-* #,##0_-;\-* #,##0_-;_-* &quot;-&quot;??_-;_-@_-">
                  <c:v>4659.8446423387777</c:v>
                </c:pt>
                <c:pt idx="1223" formatCode="_-* #,##0_-;\-* #,##0_-;_-* &quot;-&quot;??_-;_-@_-">
                  <c:v>4177.7917483037309</c:v>
                </c:pt>
                <c:pt idx="1224" formatCode="_-* #,##0_-;\-* #,##0_-;_-* &quot;-&quot;??_-;_-@_-">
                  <c:v>4659.8446423387777</c:v>
                </c:pt>
                <c:pt idx="1226" formatCode="_-* #,##0_-;\-* #,##0_-;_-* &quot;-&quot;??_-;_-@_-">
                  <c:v>4177.7917483037309</c:v>
                </c:pt>
                <c:pt idx="1227" formatCode="_-* #,##0_-;\-* #,##0_-;_-* &quot;-&quot;??_-;_-@_-">
                  <c:v>4659.8446423387777</c:v>
                </c:pt>
                <c:pt idx="1229" formatCode="_-* #,##0_-;\-* #,##0_-;_-* &quot;-&quot;??_-;_-@_-">
                  <c:v>4177.7917483037309</c:v>
                </c:pt>
                <c:pt idx="1230" formatCode="_-* #,##0_-;\-* #,##0_-;_-* &quot;-&quot;??_-;_-@_-">
                  <c:v>4659.8446423387777</c:v>
                </c:pt>
                <c:pt idx="1232" formatCode="_-* #,##0_-;\-* #,##0_-;_-* &quot;-&quot;??_-;_-@_-">
                  <c:v>4177.7917483037309</c:v>
                </c:pt>
                <c:pt idx="1233" formatCode="_-* #,##0_-;\-* #,##0_-;_-* &quot;-&quot;??_-;_-@_-">
                  <c:v>4659.8446423387777</c:v>
                </c:pt>
                <c:pt idx="1235" formatCode="_-* #,##0_-;\-* #,##0_-;_-* &quot;-&quot;??_-;_-@_-">
                  <c:v>4177.7917483037309</c:v>
                </c:pt>
                <c:pt idx="1236" formatCode="_-* #,##0_-;\-* #,##0_-;_-* &quot;-&quot;??_-;_-@_-">
                  <c:v>4659.8446423387777</c:v>
                </c:pt>
                <c:pt idx="1238" formatCode="_-* #,##0_-;\-* #,##0_-;_-* &quot;-&quot;??_-;_-@_-">
                  <c:v>4177.7917483037309</c:v>
                </c:pt>
                <c:pt idx="1239" formatCode="_-* #,##0_-;\-* #,##0_-;_-* &quot;-&quot;??_-;_-@_-">
                  <c:v>4659.8446423387777</c:v>
                </c:pt>
                <c:pt idx="1241" formatCode="_-* #,##0_-;\-* #,##0_-;_-* &quot;-&quot;??_-;_-@_-">
                  <c:v>4017.1074502920496</c:v>
                </c:pt>
                <c:pt idx="1242" formatCode="_-* #,##0_-;\-* #,##0_-;_-* &quot;-&quot;??_-;_-@_-">
                  <c:v>5141.8975363738246</c:v>
                </c:pt>
                <c:pt idx="1244" formatCode="_-* #,##0_-;\-* #,##0_-;_-* &quot;-&quot;??_-;_-@_-">
                  <c:v>4017.1074502920496</c:v>
                </c:pt>
                <c:pt idx="1245" formatCode="_-* #,##0_-;\-* #,##0_-;_-* &quot;-&quot;??_-;_-@_-">
                  <c:v>4981.2132383621411</c:v>
                </c:pt>
                <c:pt idx="1247" formatCode="_-* #,##0_-;\-* #,##0_-;_-* &quot;-&quot;??_-;_-@_-">
                  <c:v>4097.44959929789</c:v>
                </c:pt>
                <c:pt idx="1248" formatCode="_-* #,##0_-;\-* #,##0_-;_-* &quot;-&quot;??_-;_-@_-">
                  <c:v>4900.8710893563002</c:v>
                </c:pt>
                <c:pt idx="1250" formatCode="_-* #,##0_-;\-* #,##0_-;_-* &quot;-&quot;??_-;_-@_-">
                  <c:v>4097.44959929789</c:v>
                </c:pt>
                <c:pt idx="1251" formatCode="_-* #,##0_-;\-* #,##0_-;_-* &quot;-&quot;??_-;_-@_-">
                  <c:v>4900.8710893563002</c:v>
                </c:pt>
                <c:pt idx="1253" formatCode="_-* #,##0_-;\-* #,##0_-;_-* &quot;-&quot;??_-;_-@_-">
                  <c:v>3856.4231522803693</c:v>
                </c:pt>
                <c:pt idx="1254" formatCode="_-* #,##0_-;\-* #,##0_-;_-* &quot;-&quot;??_-;_-@_-">
                  <c:v>4740.1867913446185</c:v>
                </c:pt>
                <c:pt idx="1256" formatCode="_-* #,##0_-;\-* #,##0_-;_-* &quot;-&quot;??_-;_-@_-">
                  <c:v>3735.9099287716058</c:v>
                </c:pt>
                <c:pt idx="1257" formatCode="_-* #,##0_-;\-* #,##0_-;_-* &quot;-&quot;??_-;_-@_-">
                  <c:v>4659.8446423387777</c:v>
                </c:pt>
                <c:pt idx="1259" formatCode="_-* #,##0_-;\-* #,##0_-;_-* &quot;-&quot;??_-;_-@_-">
                  <c:v>3695.7388542686854</c:v>
                </c:pt>
                <c:pt idx="1260" formatCode="_-* #,##0_-;\-* #,##0_-;_-* &quot;-&quot;??_-;_-@_-">
                  <c:v>4659.8446423387777</c:v>
                </c:pt>
                <c:pt idx="1262" formatCode="_-* #,##0_-;\-* #,##0_-;_-* &quot;-&quot;??_-;_-@_-">
                  <c:v>3615.3967052628445</c:v>
                </c:pt>
                <c:pt idx="1263" formatCode="_-* #,##0_-;\-* #,##0_-;_-* &quot;-&quot;??_-;_-@_-">
                  <c:v>4579.5024933329369</c:v>
                </c:pt>
                <c:pt idx="1265" formatCode="_-* #,##0_-;\-* #,##0_-;_-* &quot;-&quot;??_-;_-@_-">
                  <c:v>3494.8834817540833</c:v>
                </c:pt>
                <c:pt idx="1266" formatCode="_-* #,##0_-;\-* #,##0_-;_-* &quot;-&quot;??_-;_-@_-">
                  <c:v>4659.8446423387777</c:v>
                </c:pt>
                <c:pt idx="1268" formatCode="_-* #,##0_-;\-* #,##0_-;_-* &quot;-&quot;??_-;_-@_-">
                  <c:v>3334.1991837424011</c:v>
                </c:pt>
                <c:pt idx="1269" formatCode="_-* #,##0_-;\-* #,##0_-;_-* &quot;-&quot;??_-;_-@_-">
                  <c:v>4579.5024933329369</c:v>
                </c:pt>
                <c:pt idx="1271" formatCode="_-* #,##0_-;\-* #,##0_-;_-* &quot;-&quot;??_-;_-@_-">
                  <c:v>3414.5413327482424</c:v>
                </c:pt>
                <c:pt idx="1272" formatCode="_-* #,##0_-;\-* #,##0_-;_-* &quot;-&quot;??_-;_-@_-">
                  <c:v>4579.5024933329369</c:v>
                </c:pt>
                <c:pt idx="1274" formatCode="_-* #,##0_-;\-* #,##0_-;_-* &quot;-&quot;??_-;_-@_-">
                  <c:v>3414.5413327482424</c:v>
                </c:pt>
                <c:pt idx="1275" formatCode="_-* #,##0_-;\-* #,##0_-;_-* &quot;-&quot;??_-;_-@_-">
                  <c:v>4579.5024933329369</c:v>
                </c:pt>
                <c:pt idx="1277" formatCode="_-* #,##0_-;\-* #,##0_-;_-* &quot;-&quot;??_-;_-@_-">
                  <c:v>3535.0545562570046</c:v>
                </c:pt>
                <c:pt idx="1278" formatCode="_-* #,##0_-;\-* #,##0_-;_-* &quot;-&quot;??_-;_-@_-">
                  <c:v>4740.1867913446185</c:v>
                </c:pt>
                <c:pt idx="1280" formatCode="_-* #,##0_-;\-* #,##0_-;_-* &quot;-&quot;??_-;_-@_-">
                  <c:v>3575.2256307599241</c:v>
                </c:pt>
                <c:pt idx="1281" formatCode="_-* #,##0_-;\-* #,##0_-;_-* &quot;-&quot;??_-;_-@_-">
                  <c:v>4579.5024933329369</c:v>
                </c:pt>
                <c:pt idx="1283" formatCode="_-* #,##0_-;\-* #,##0_-;_-* &quot;-&quot;??_-;_-@_-">
                  <c:v>3615.396705262845</c:v>
                </c:pt>
                <c:pt idx="1284" formatCode="_-* #,##0_-;\-* #,##0_-;_-* &quot;-&quot;??_-;_-@_-">
                  <c:v>4579.5024933329369</c:v>
                </c:pt>
                <c:pt idx="1286" formatCode="_-* #,##0_-;\-* #,##0_-;_-* &quot;-&quot;??_-;_-@_-">
                  <c:v>3695.7388542686854</c:v>
                </c:pt>
                <c:pt idx="1287" formatCode="_-* #,##0_-;\-* #,##0_-;_-* &quot;-&quot;??_-;_-@_-">
                  <c:v>4659.8446423387777</c:v>
                </c:pt>
                <c:pt idx="1289" formatCode="_-* #,##0_-;\-* #,##0_-;_-* &quot;-&quot;??_-;_-@_-">
                  <c:v>3776.0810032745276</c:v>
                </c:pt>
                <c:pt idx="1290" formatCode="_-* #,##0_-;\-* #,##0_-;_-* &quot;-&quot;??_-;_-@_-">
                  <c:v>4659.8446423387777</c:v>
                </c:pt>
                <c:pt idx="1292" formatCode="_-* #,##0_-;\-* #,##0_-;_-* &quot;-&quot;??_-;_-@_-">
                  <c:v>3856.4231522803684</c:v>
                </c:pt>
                <c:pt idx="1293" formatCode="_-* #,##0_-;\-* #,##0_-;_-* &quot;-&quot;??_-;_-@_-">
                  <c:v>4659.8446423387777</c:v>
                </c:pt>
                <c:pt idx="1295" formatCode="_-* #,##0_-;\-* #,##0_-;_-* &quot;-&quot;??_-;_-@_-">
                  <c:v>3936.7653012862093</c:v>
                </c:pt>
                <c:pt idx="1296" formatCode="_-* #,##0_-;\-* #,##0_-;_-* &quot;-&quot;??_-;_-@_-">
                  <c:v>4740.1867913446185</c:v>
                </c:pt>
                <c:pt idx="1298" formatCode="_-* #,##0_-;\-* #,##0_-;_-* &quot;-&quot;??_-;_-@_-">
                  <c:v>4017.1074502920501</c:v>
                </c:pt>
                <c:pt idx="1299" formatCode="_-* #,##0_-;\-* #,##0_-;_-* &quot;-&quot;??_-;_-@_-">
                  <c:v>4740.1867913446185</c:v>
                </c:pt>
                <c:pt idx="1301" formatCode="_-* #,##0_-;\-* #,##0_-;_-* &quot;-&quot;??_-;_-@_-">
                  <c:v>3936.7653012862093</c:v>
                </c:pt>
                <c:pt idx="1302" formatCode="_-* #,##0_-;\-* #,##0_-;_-* &quot;-&quot;??_-;_-@_-">
                  <c:v>4820.5289403504594</c:v>
                </c:pt>
                <c:pt idx="1304" formatCode="_-* #,##0_-;\-* #,##0_-;_-* &quot;-&quot;??_-;_-@_-">
                  <c:v>3936.7653012862093</c:v>
                </c:pt>
                <c:pt idx="1305" formatCode="_-* #,##0_-;\-* #,##0_-;_-* &quot;-&quot;??_-;_-@_-">
                  <c:v>4740.1867913446185</c:v>
                </c:pt>
                <c:pt idx="1307" formatCode="_-* #,##0_-;\-* #,##0_-;_-* &quot;-&quot;??_-;_-@_-">
                  <c:v>3936.7653012862093</c:v>
                </c:pt>
                <c:pt idx="1308" formatCode="_-* #,##0_-;\-* #,##0_-;_-* &quot;-&quot;??_-;_-@_-">
                  <c:v>4740.1867913446185</c:v>
                </c:pt>
                <c:pt idx="1310" formatCode="_-* #,##0_-;\-* #,##0_-;_-* &quot;-&quot;??_-;_-@_-">
                  <c:v>4017.1074502920501</c:v>
                </c:pt>
                <c:pt idx="1311" formatCode="_-* #,##0_-;\-* #,##0_-;_-* &quot;-&quot;??_-;_-@_-">
                  <c:v>4659.8446423387777</c:v>
                </c:pt>
                <c:pt idx="1313" formatCode="_-* #,##0_-;\-* #,##0_-;_-* &quot;-&quot;??_-;_-@_-">
                  <c:v>3856.4231522803684</c:v>
                </c:pt>
                <c:pt idx="1314" formatCode="_-* #,##0_-;\-* #,##0_-;_-* &quot;-&quot;??_-;_-@_-">
                  <c:v>4659.8446423387777</c:v>
                </c:pt>
                <c:pt idx="1316" formatCode="_-* #,##0_-;\-* #,##0_-;_-* &quot;-&quot;??_-;_-@_-">
                  <c:v>3615.3967052628445</c:v>
                </c:pt>
                <c:pt idx="1317" formatCode="_-* #,##0_-;\-* #,##0_-;_-* &quot;-&quot;??_-;_-@_-">
                  <c:v>4499.1603443270969</c:v>
                </c:pt>
                <c:pt idx="1319" formatCode="_-* #,##0_-;\-* #,##0_-;_-* &quot;-&quot;??_-;_-@_-">
                  <c:v>3615.3967052628445</c:v>
                </c:pt>
                <c:pt idx="1320" formatCode="_-* #,##0_-;\-* #,##0_-;_-* &quot;-&quot;??_-;_-@_-">
                  <c:v>4740.1867913446185</c:v>
                </c:pt>
                <c:pt idx="1322" formatCode="_-* #,##0_-;\-* #,##0_-;_-* &quot;-&quot;??_-;_-@_-">
                  <c:v>3615.3967052628445</c:v>
                </c:pt>
                <c:pt idx="1323" formatCode="_-* #,##0_-;\-* #,##0_-;_-* &quot;-&quot;??_-;_-@_-">
                  <c:v>4659.8446423387777</c:v>
                </c:pt>
                <c:pt idx="1325" formatCode="_-* #,##0_-;\-* #,##0_-;_-* &quot;-&quot;??_-;_-@_-">
                  <c:v>3615.3967052628445</c:v>
                </c:pt>
                <c:pt idx="1326" formatCode="_-* #,##0_-;\-* #,##0_-;_-* &quot;-&quot;??_-;_-@_-">
                  <c:v>4740.1867913446185</c:v>
                </c:pt>
                <c:pt idx="1328" formatCode="_-* #,##0_-;\-* #,##0_-;_-* &quot;-&quot;??_-;_-@_-">
                  <c:v>3936.7653012862088</c:v>
                </c:pt>
                <c:pt idx="1329" formatCode="_-* #,##0_-;\-* #,##0_-;_-* &quot;-&quot;??_-;_-@_-">
                  <c:v>4579.5024933329369</c:v>
                </c:pt>
                <c:pt idx="1331" formatCode="_-* #,##0_-;\-* #,##0_-;_-* &quot;-&quot;??_-;_-@_-">
                  <c:v>3615.3967052628445</c:v>
                </c:pt>
                <c:pt idx="1332" formatCode="_-* #,##0_-;\-* #,##0_-;_-* &quot;-&quot;??_-;_-@_-">
                  <c:v>4579.5024933329369</c:v>
                </c:pt>
                <c:pt idx="1334" formatCode="_-* #,##0_-;\-* #,##0_-;_-* &quot;-&quot;??_-;_-@_-">
                  <c:v>3615.3967052628445</c:v>
                </c:pt>
                <c:pt idx="1335" formatCode="_-* #,##0_-;\-* #,##0_-;_-* &quot;-&quot;??_-;_-@_-">
                  <c:v>4579.5024933329369</c:v>
                </c:pt>
                <c:pt idx="1337" formatCode="_-* #,##0_-;\-* #,##0_-;_-* &quot;-&quot;??_-;_-@_-">
                  <c:v>3776.0810032745276</c:v>
                </c:pt>
                <c:pt idx="1338" formatCode="_-* #,##0_-;\-* #,##0_-;_-* &quot;-&quot;??_-;_-@_-">
                  <c:v>4579.5024933329369</c:v>
                </c:pt>
                <c:pt idx="1340" formatCode="_-* #,##0_-;\-* #,##0_-;_-* &quot;-&quot;??_-;_-@_-">
                  <c:v>3535.0545562570046</c:v>
                </c:pt>
                <c:pt idx="1341" formatCode="_-* #,##0_-;\-* #,##0_-;_-* &quot;-&quot;??_-;_-@_-">
                  <c:v>4258.1338973095717</c:v>
                </c:pt>
                <c:pt idx="1343" formatCode="_-* #,##0_-;\-* #,##0_-;_-* &quot;-&quot;??_-;_-@_-">
                  <c:v>3535.0545562570046</c:v>
                </c:pt>
                <c:pt idx="1344" formatCode="_-* #,##0_-;\-* #,##0_-;_-* &quot;-&quot;??_-;_-@_-">
                  <c:v>4258.1338973095717</c:v>
                </c:pt>
                <c:pt idx="1346" formatCode="_-* #,##0_-;\-* #,##0_-;_-* &quot;-&quot;??_-;_-@_-">
                  <c:v>3535.0545562570046</c:v>
                </c:pt>
                <c:pt idx="1347" formatCode="_-* #,##0_-;\-* #,##0_-;_-* &quot;-&quot;??_-;_-@_-">
                  <c:v>4258.1338973095717</c:v>
                </c:pt>
                <c:pt idx="1349" formatCode="_-* #,##0_-;\-* #,##0_-;_-* &quot;-&quot;??_-;_-@_-">
                  <c:v>3615.3967052628445</c:v>
                </c:pt>
                <c:pt idx="1350" formatCode="_-* #,##0_-;\-* #,##0_-;_-* &quot;-&quot;??_-;_-@_-">
                  <c:v>4258.1338973095717</c:v>
                </c:pt>
                <c:pt idx="1352" formatCode="_-* #,##0_-;\-* #,##0_-;_-* &quot;-&quot;??_-;_-@_-">
                  <c:v>3615.3967052628445</c:v>
                </c:pt>
                <c:pt idx="1353" formatCode="_-* #,##0_-;\-* #,##0_-;_-* &quot;-&quot;??_-;_-@_-">
                  <c:v>4499.1603443270969</c:v>
                </c:pt>
                <c:pt idx="1355" formatCode="_-* #,##0_-;\-* #,##0_-;_-* &quot;-&quot;??_-;_-@_-">
                  <c:v>3615.3967052628445</c:v>
                </c:pt>
                <c:pt idx="1356" formatCode="_-* #,##0_-;\-* #,##0_-;_-* &quot;-&quot;??_-;_-@_-">
                  <c:v>4579.5024933329369</c:v>
                </c:pt>
                <c:pt idx="1358" formatCode="_-* #,##0_-;\-* #,##0_-;_-* &quot;-&quot;??_-;_-@_-">
                  <c:v>3615.3967052628445</c:v>
                </c:pt>
                <c:pt idx="1359" formatCode="_-* #,##0_-;\-* #,##0_-;_-* &quot;-&quot;??_-;_-@_-">
                  <c:v>4659.8446423387777</c:v>
                </c:pt>
                <c:pt idx="1361" formatCode="_-* #,##0_-;\-* #,##0_-;_-* &quot;-&quot;??_-;_-@_-">
                  <c:v>3615.3967052628445</c:v>
                </c:pt>
                <c:pt idx="1362" formatCode="_-* #,##0_-;\-* #,##0_-;_-* &quot;-&quot;??_-;_-@_-">
                  <c:v>4820.5289403504594</c:v>
                </c:pt>
                <c:pt idx="1364" formatCode="_-* #,##0_-;\-* #,##0_-;_-* &quot;-&quot;??_-;_-@_-">
                  <c:v>3615.3967052628445</c:v>
                </c:pt>
                <c:pt idx="1365" formatCode="_-* #,##0_-;\-* #,##0_-;_-* &quot;-&quot;??_-;_-@_-">
                  <c:v>4659.8446423387777</c:v>
                </c:pt>
                <c:pt idx="1367" formatCode="_-* #,##0_-;\-* #,##0_-;_-* &quot;-&quot;??_-;_-@_-">
                  <c:v>4820.5289403504594</c:v>
                </c:pt>
                <c:pt idx="1368" formatCode="_-* #,##0_-;\-* #,##0_-;_-* &quot;-&quot;??_-;_-@_-">
                  <c:v>4820.5289403504594</c:v>
                </c:pt>
                <c:pt idx="1370" formatCode="_-* #,##0_-;\-* #,##0_-;_-* &quot;-&quot;??_-;_-@_-">
                  <c:v>4820.5289403504594</c:v>
                </c:pt>
                <c:pt idx="1371" formatCode="_-* #,##0_-;\-* #,##0_-;_-* &quot;-&quot;??_-;_-@_-">
                  <c:v>4820.5289403504594</c:v>
                </c:pt>
                <c:pt idx="1373" formatCode="_-* #,##0_-;\-* #,##0_-;_-* &quot;-&quot;??_-;_-@_-">
                  <c:v>4820.5289403504594</c:v>
                </c:pt>
                <c:pt idx="1374" formatCode="_-* #,##0_-;\-* #,##0_-;_-* &quot;-&quot;??_-;_-@_-">
                  <c:v>4499.1603443270969</c:v>
                </c:pt>
                <c:pt idx="1376" formatCode="_-* #,##0_-;\-* #,##0_-;_-* &quot;-&quot;??_-;_-@_-">
                  <c:v>4579.5024933329369</c:v>
                </c:pt>
                <c:pt idx="1377" formatCode="_-* #,##0_-;\-* #,##0_-;_-* &quot;-&quot;??_-;_-@_-">
                  <c:v>5463.2661323971888</c:v>
                </c:pt>
                <c:pt idx="1379" formatCode="_-* #,##0_-;\-* #,##0_-;_-* &quot;-&quot;??_-;_-@_-">
                  <c:v>4579.5024933329369</c:v>
                </c:pt>
                <c:pt idx="1380" formatCode="_-* #,##0_-;\-* #,##0_-;_-* &quot;-&quot;??_-;_-@_-">
                  <c:v>4981.2132383621411</c:v>
                </c:pt>
                <c:pt idx="1382" formatCode="_-* #,##0_-;\-* #,##0_-;_-* &quot;-&quot;??_-;_-@_-">
                  <c:v>4820.5289403504594</c:v>
                </c:pt>
                <c:pt idx="1383" formatCode="_-* #,##0_-;\-* #,##0_-;_-* &quot;-&quot;??_-;_-@_-">
                  <c:v>4659.8446423387777</c:v>
                </c:pt>
                <c:pt idx="1385" formatCode="_-* #,##0_-;\-* #,##0_-;_-* &quot;-&quot;??_-;_-@_-">
                  <c:v>4659.8446423387777</c:v>
                </c:pt>
                <c:pt idx="1386" formatCode="_-* #,##0_-;\-* #,##0_-;_-* &quot;-&quot;??_-;_-@_-">
                  <c:v>4659.8446423387777</c:v>
                </c:pt>
                <c:pt idx="1388" formatCode="_-* #,##0_-;\-* #,##0_-;_-* &quot;-&quot;??_-;_-@_-">
                  <c:v>4659.8446423387777</c:v>
                </c:pt>
                <c:pt idx="1389" formatCode="_-* #,##0_-;\-* #,##0_-;_-* &quot;-&quot;??_-;_-@_-">
                  <c:v>4900.8710893563002</c:v>
                </c:pt>
                <c:pt idx="1391" formatCode="_-* #,##0_-;\-* #,##0_-;_-* &quot;-&quot;??_-;_-@_-">
                  <c:v>4700.015716841699</c:v>
                </c:pt>
                <c:pt idx="1392" formatCode="_-* #,##0_-;\-* #,##0_-;_-* &quot;-&quot;??_-;_-@_-">
                  <c:v>4740.1867913446185</c:v>
                </c:pt>
                <c:pt idx="1394" formatCode="_-* #,##0_-;\-* #,##0_-;_-* &quot;-&quot;??_-;_-@_-">
                  <c:v>4700.015716841699</c:v>
                </c:pt>
                <c:pt idx="1395" formatCode="_-* #,##0_-;\-* #,##0_-;_-* &quot;-&quot;??_-;_-@_-">
                  <c:v>4820.5289403504594</c:v>
                </c:pt>
                <c:pt idx="1397" formatCode="_-* #,##0_-;\-* #,##0_-;_-* &quot;-&quot;??_-;_-@_-">
                  <c:v>4338.4760463154125</c:v>
                </c:pt>
                <c:pt idx="1398" formatCode="_-* #,##0_-;\-* #,##0_-;_-* &quot;-&quot;??_-;_-@_-">
                  <c:v>4820.5289403504594</c:v>
                </c:pt>
                <c:pt idx="1400" formatCode="_-* #,##0_-;\-* #,##0_-;_-* &quot;-&quot;??_-;_-@_-">
                  <c:v>4057.2785247949696</c:v>
                </c:pt>
                <c:pt idx="1401" formatCode="_-* #,##0_-;\-* #,##0_-;_-* &quot;-&quot;??_-;_-@_-">
                  <c:v>4740.1867913446185</c:v>
                </c:pt>
                <c:pt idx="1403" formatCode="_-* #,##0_-;\-* #,##0_-;_-* &quot;-&quot;??_-;_-@_-">
                  <c:v>3776.0810032745276</c:v>
                </c:pt>
                <c:pt idx="1404" formatCode="_-* #,##0_-;\-* #,##0_-;_-* &quot;-&quot;??_-;_-@_-">
                  <c:v>4740.1867913446185</c:v>
                </c:pt>
                <c:pt idx="1406" formatCode="_-* #,##0_-;\-* #,##0_-;_-* &quot;-&quot;??_-;_-@_-">
                  <c:v>3976.9363757891301</c:v>
                </c:pt>
                <c:pt idx="1407" formatCode="_-* #,##0_-;\-* #,##0_-;_-* &quot;-&quot;??_-;_-@_-">
                  <c:v>4820.5289403504594</c:v>
                </c:pt>
                <c:pt idx="1409" formatCode="_-* #,##0_-;\-* #,##0_-;_-* &quot;-&quot;??_-;_-@_-">
                  <c:v>3776.0810032745276</c:v>
                </c:pt>
                <c:pt idx="1410" formatCode="_-* #,##0_-;\-* #,##0_-;_-* &quot;-&quot;??_-;_-@_-">
                  <c:v>2723.5988512980098</c:v>
                </c:pt>
                <c:pt idx="1412" formatCode="_-* #,##0_-;\-* #,##0_-;_-* &quot;-&quot;??_-;_-@_-">
                  <c:v>4579.5024933329369</c:v>
                </c:pt>
                <c:pt idx="1413" formatCode="_-* #,##0_-;\-* #,##0_-;_-* &quot;-&quot;??_-;_-@_-">
                  <c:v>4659.8446423387777</c:v>
                </c:pt>
                <c:pt idx="1415" formatCode="_-* #,##0_-;\-* #,##0_-;_-* &quot;-&quot;??_-;_-@_-">
                  <c:v>4659.8446423387777</c:v>
                </c:pt>
                <c:pt idx="1416" formatCode="_-* #,##0_-;\-* #,##0_-;_-* &quot;-&quot;??_-;_-@_-">
                  <c:v>4740.1867913446185</c:v>
                </c:pt>
                <c:pt idx="1418" formatCode="_-* #,##0_-;\-* #,##0_-;_-* &quot;-&quot;??_-;_-@_-">
                  <c:v>4579.5024933329369</c:v>
                </c:pt>
                <c:pt idx="1419" formatCode="_-* #,##0_-;\-* #,##0_-;_-* &quot;-&quot;??_-;_-@_-">
                  <c:v>4740.1867913446185</c:v>
                </c:pt>
                <c:pt idx="1421" formatCode="_-* #,##0_-;\-* #,##0_-;_-* &quot;-&quot;??_-;_-@_-">
                  <c:v>4258.1338973095708</c:v>
                </c:pt>
                <c:pt idx="1422" formatCode="_-* #,##0_-;\-* #,##0_-;_-* &quot;-&quot;??_-;_-@_-">
                  <c:v>4740.1867913446185</c:v>
                </c:pt>
                <c:pt idx="1424" formatCode="_-* #,##0_-;\-* #,##0_-;_-* &quot;-&quot;??_-;_-@_-">
                  <c:v>4258.1338973095708</c:v>
                </c:pt>
                <c:pt idx="1425" formatCode="_-* #,##0_-;\-* #,##0_-;_-* &quot;-&quot;??_-;_-@_-">
                  <c:v>4740.1867913446185</c:v>
                </c:pt>
                <c:pt idx="1427" formatCode="_-* #,##0_-;\-* #,##0_-;_-* &quot;-&quot;??_-;_-@_-">
                  <c:v>4338.4760463154125</c:v>
                </c:pt>
                <c:pt idx="1428" formatCode="_-* #,##0_-;\-* #,##0_-;_-* &quot;-&quot;??_-;_-@_-">
                  <c:v>5061.5553873679828</c:v>
                </c:pt>
                <c:pt idx="1430" formatCode="_-* #,##0_-;\-* #,##0_-;_-* &quot;-&quot;??_-;_-@_-">
                  <c:v>4418.8181953212534</c:v>
                </c:pt>
                <c:pt idx="1431" formatCode="_-* #,##0_-;\-* #,##0_-;_-* &quot;-&quot;??_-;_-@_-">
                  <c:v>5061.5553873679828</c:v>
                </c:pt>
                <c:pt idx="1433" formatCode="_-* #,##0_-;\-* #,##0_-;_-* &quot;-&quot;??_-;_-@_-">
                  <c:v>4298.304971812493</c:v>
                </c:pt>
                <c:pt idx="1434" formatCode="_-* #,##0_-;\-* #,##0_-;_-* &quot;-&quot;??_-;_-@_-">
                  <c:v>4981.213238362142</c:v>
                </c:pt>
                <c:pt idx="1436" formatCode="_-* #,##0_-;\-* #,##0_-;_-* &quot;-&quot;??_-;_-@_-">
                  <c:v>4338.4760463154125</c:v>
                </c:pt>
                <c:pt idx="1437" formatCode="_-* #,##0_-;\-* #,##0_-;_-* &quot;-&quot;??_-;_-@_-">
                  <c:v>4900.8710893563002</c:v>
                </c:pt>
                <c:pt idx="1439" formatCode="_-* #,##0_-;\-* #,##0_-;_-* &quot;-&quot;??_-;_-@_-">
                  <c:v>4659.8446423387777</c:v>
                </c:pt>
                <c:pt idx="1440" formatCode="_-* #,##0_-;\-* #,##0_-;_-* &quot;-&quot;??_-;_-@_-">
                  <c:v>4900.8710893563002</c:v>
                </c:pt>
                <c:pt idx="1442" formatCode="_-* #,##0_-;\-* #,##0_-;_-* &quot;-&quot;??_-;_-@_-">
                  <c:v>3615.3967052628445</c:v>
                </c:pt>
                <c:pt idx="1443" formatCode="_-* #,##0_-;\-* #,##0_-;_-* &quot;-&quot;??_-;_-@_-">
                  <c:v>4740.1867913446185</c:v>
                </c:pt>
                <c:pt idx="1445" formatCode="_-* #,##0_-;\-* #,##0_-;_-* &quot;-&quot;??_-;_-@_-">
                  <c:v>3735.9099287716058</c:v>
                </c:pt>
                <c:pt idx="1446" formatCode="_-* #,##0_-;\-* #,##0_-;_-* &quot;-&quot;??_-;_-@_-">
                  <c:v>4820.5289403504594</c:v>
                </c:pt>
                <c:pt idx="1448" formatCode="_-* #,##0_-;\-* #,##0_-;_-* &quot;-&quot;??_-;_-@_-">
                  <c:v>3776.0810032745267</c:v>
                </c:pt>
                <c:pt idx="1449" formatCode="_-* #,##0_-;\-* #,##0_-;_-* &quot;-&quot;??_-;_-@_-">
                  <c:v>4900.8710893563002</c:v>
                </c:pt>
                <c:pt idx="1451" formatCode="_-* #,##0_-;\-* #,##0_-;_-* &quot;-&quot;??_-;_-@_-">
                  <c:v>3856.4231522803684</c:v>
                </c:pt>
                <c:pt idx="1452" formatCode="_-* #,##0_-;\-* #,##0_-;_-* &quot;-&quot;??_-;_-@_-">
                  <c:v>4900.8710893563002</c:v>
                </c:pt>
                <c:pt idx="1454" formatCode="_-* #,##0_-;\-* #,##0_-;_-* &quot;-&quot;??_-;_-@_-">
                  <c:v>3816.2520777774475</c:v>
                </c:pt>
                <c:pt idx="1455" formatCode="_-* #,##0_-;\-* #,##0_-;_-* &quot;-&quot;??_-;_-@_-">
                  <c:v>4740.1867913446185</c:v>
                </c:pt>
                <c:pt idx="1457" formatCode="_-* #,##0_-;\-* #,##0_-;_-* &quot;-&quot;??_-;_-@_-">
                  <c:v>3856.4231522803693</c:v>
                </c:pt>
                <c:pt idx="1458" formatCode="_-* #,##0_-;\-* #,##0_-;_-* &quot;-&quot;??_-;_-@_-">
                  <c:v>4740.1867913446185</c:v>
                </c:pt>
                <c:pt idx="1460" formatCode="_-* #,##0_-;\-* #,##0_-;_-* &quot;-&quot;??_-;_-@_-">
                  <c:v>3936.7653012862093</c:v>
                </c:pt>
                <c:pt idx="1461" formatCode="_-* #,##0_-;\-* #,##0_-;_-* &quot;-&quot;??_-;_-@_-">
                  <c:v>4900.8710893563002</c:v>
                </c:pt>
                <c:pt idx="1463" formatCode="_-* #,##0_-;\-* #,##0_-;_-* &quot;-&quot;??_-;_-@_-">
                  <c:v>4017.1074502920496</c:v>
                </c:pt>
                <c:pt idx="1464" formatCode="_-* #,##0_-;\-* #,##0_-;_-* &quot;-&quot;??_-;_-@_-">
                  <c:v>4820.5289403504594</c:v>
                </c:pt>
                <c:pt idx="1466" formatCode="_-* #,##0_-;\-* #,##0_-;_-* &quot;-&quot;??_-;_-@_-">
                  <c:v>4017.1074502920496</c:v>
                </c:pt>
                <c:pt idx="1467" formatCode="_-* #,##0_-;\-* #,##0_-;_-* &quot;-&quot;??_-;_-@_-">
                  <c:v>4900.8710893563002</c:v>
                </c:pt>
                <c:pt idx="1469" formatCode="_-* #,##0_-;\-* #,##0_-;_-* &quot;-&quot;??_-;_-@_-">
                  <c:v>4017.1074502920496</c:v>
                </c:pt>
                <c:pt idx="1470" formatCode="_-* #,##0_-;\-* #,##0_-;_-* &quot;-&quot;??_-;_-@_-">
                  <c:v>4900.8710893563002</c:v>
                </c:pt>
                <c:pt idx="1472" formatCode="_-* #,##0_-;\-* #,##0_-;_-* &quot;-&quot;??_-;_-@_-">
                  <c:v>4017.1074502920496</c:v>
                </c:pt>
                <c:pt idx="1473" formatCode="_-* #,##0_-;\-* #,##0_-;_-* &quot;-&quot;??_-;_-@_-">
                  <c:v>4820.5289403504594</c:v>
                </c:pt>
                <c:pt idx="1475" formatCode="_-* #,##0_-;\-* #,##0_-;_-* &quot;-&quot;??_-;_-@_-">
                  <c:v>4017.1074502920496</c:v>
                </c:pt>
                <c:pt idx="1476" formatCode="_-* #,##0_-;\-* #,##0_-;_-* &quot;-&quot;??_-;_-@_-">
                  <c:v>4820.5289403504594</c:v>
                </c:pt>
                <c:pt idx="1478" formatCode="_-* #,##0_-;\-* #,##0_-;_-* &quot;-&quot;??_-;_-@_-">
                  <c:v>4057.2785247949696</c:v>
                </c:pt>
                <c:pt idx="1479" formatCode="_-* #,##0_-;\-* #,##0_-;_-* &quot;-&quot;??_-;_-@_-">
                  <c:v>4820.5289403504594</c:v>
                </c:pt>
                <c:pt idx="1481" formatCode="_-* #,##0_-;\-* #,##0_-;_-* &quot;-&quot;??_-;_-@_-">
                  <c:v>4097.44959929789</c:v>
                </c:pt>
                <c:pt idx="1482" formatCode="_-* #,##0_-;\-* #,##0_-;_-* &quot;-&quot;??_-;_-@_-">
                  <c:v>4659.8446423387777</c:v>
                </c:pt>
                <c:pt idx="1484" formatCode="_-* #,##0_-;\-* #,##0_-;_-* &quot;-&quot;??_-;_-@_-">
                  <c:v>4137.6206738008123</c:v>
                </c:pt>
                <c:pt idx="1485" formatCode="_-* #,##0_-;\-* #,##0_-;_-* &quot;-&quot;??_-;_-@_-">
                  <c:v>4820.5289403504594</c:v>
                </c:pt>
                <c:pt idx="1487" formatCode="_-* #,##0_-;\-* #,##0_-;_-* &quot;-&quot;??_-;_-@_-">
                  <c:v>4177.7917483037318</c:v>
                </c:pt>
                <c:pt idx="1488" formatCode="_-* #,##0_-;\-* #,##0_-;_-* &quot;-&quot;??_-;_-@_-">
                  <c:v>4659.8446423387777</c:v>
                </c:pt>
                <c:pt idx="1490" formatCode="_-* #,##0_-;\-* #,##0_-;_-* &quot;-&quot;??_-;_-@_-">
                  <c:v>4217.9628228066522</c:v>
                </c:pt>
                <c:pt idx="1491" formatCode="_-* #,##0_-;\-* #,##0_-;_-* &quot;-&quot;??_-;_-@_-">
                  <c:v>4659.8446423387777</c:v>
                </c:pt>
                <c:pt idx="1493" formatCode="_-* #,##0_-;\-* #,##0_-;_-* &quot;-&quot;??_-;_-@_-">
                  <c:v>4057.2785247949701</c:v>
                </c:pt>
                <c:pt idx="1494" formatCode="_-* #,##0_-;\-* #,##0_-;_-* &quot;-&quot;??_-;_-@_-">
                  <c:v>4659.8446423387777</c:v>
                </c:pt>
                <c:pt idx="1496" formatCode="_-* #,##0_-;\-* #,##0_-;_-* &quot;-&quot;??_-;_-@_-">
                  <c:v>4097.4495992978909</c:v>
                </c:pt>
                <c:pt idx="1497" formatCode="_-* #,##0_-;\-* #,##0_-;_-* &quot;-&quot;??_-;_-@_-">
                  <c:v>4659.8446423387777</c:v>
                </c:pt>
                <c:pt idx="1499" formatCode="_-* #,##0_-;\-* #,##0_-;_-* &quot;-&quot;??_-;_-@_-">
                  <c:v>4137.6206738008123</c:v>
                </c:pt>
                <c:pt idx="1500" formatCode="_-* #,##0_-;\-* #,##0_-;_-* &quot;-&quot;??_-;_-@_-">
                  <c:v>4659.8446423387777</c:v>
                </c:pt>
                <c:pt idx="1502" formatCode="_-* #,##0_-;\-* #,##0_-;_-* &quot;-&quot;??_-;_-@_-">
                  <c:v>4177.7917483037327</c:v>
                </c:pt>
                <c:pt idx="1503" formatCode="_-* #,##0_-;\-* #,##0_-;_-* &quot;-&quot;??_-;_-@_-">
                  <c:v>4659.8446423387777</c:v>
                </c:pt>
                <c:pt idx="1505" formatCode="_-* #,##0_-;\-* #,##0_-;_-* &quot;-&quot;??_-;_-@_-">
                  <c:v>4177.7917483037327</c:v>
                </c:pt>
                <c:pt idx="1506" formatCode="_-* #,##0_-;\-* #,##0_-;_-* &quot;-&quot;??_-;_-@_-">
                  <c:v>4820.5289403504594</c:v>
                </c:pt>
                <c:pt idx="1508" formatCode="_-* #,##0_-;\-* #,##0_-;_-* &quot;-&quot;??_-;_-@_-">
                  <c:v>4499.1603443270969</c:v>
                </c:pt>
                <c:pt idx="1509" formatCode="_-* #,##0_-;\-* #,##0_-;_-* &quot;-&quot;??_-;_-@_-">
                  <c:v>4820.5289403504594</c:v>
                </c:pt>
                <c:pt idx="1511" formatCode="_-* #,##0_-;\-* #,##0_-;_-* &quot;-&quot;??_-;_-@_-">
                  <c:v>3856.4231522803693</c:v>
                </c:pt>
                <c:pt idx="1512" formatCode="_-* #,##0_-;\-* #,##0_-;_-* &quot;-&quot;??_-;_-@_-">
                  <c:v>4338.4760463154125</c:v>
                </c:pt>
                <c:pt idx="1514" formatCode="_-* #,##0_-;\-* #,##0_-;_-* &quot;-&quot;??_-;_-@_-">
                  <c:v>3856.4231522803693</c:v>
                </c:pt>
                <c:pt idx="1515" formatCode="_-* #,##0_-;\-* #,##0_-;_-* &quot;-&quot;??_-;_-@_-">
                  <c:v>4338.4760463154125</c:v>
                </c:pt>
                <c:pt idx="1517" formatCode="_-* #,##0_-;\-* #,##0_-;_-* &quot;-&quot;??_-;_-@_-">
                  <c:v>3856.4231522803693</c:v>
                </c:pt>
                <c:pt idx="1518" formatCode="_-* #,##0_-;\-* #,##0_-;_-* &quot;-&quot;??_-;_-@_-">
                  <c:v>4338.4760463154125</c:v>
                </c:pt>
                <c:pt idx="1520" formatCode="_-* #,##0_-;\-* #,##0_-;_-* &quot;-&quot;??_-;_-@_-">
                  <c:v>3856.4231522803693</c:v>
                </c:pt>
                <c:pt idx="1521" formatCode="_-* #,##0_-;\-* #,##0_-;_-* &quot;-&quot;??_-;_-@_-">
                  <c:v>4338.4760463154125</c:v>
                </c:pt>
                <c:pt idx="1523" formatCode="_-* #,##0_-;\-* #,##0_-;_-* &quot;-&quot;??_-;_-@_-">
                  <c:v>3936.7653012862093</c:v>
                </c:pt>
                <c:pt idx="1524" formatCode="_-* #,##0_-;\-* #,##0_-;_-* &quot;-&quot;??_-;_-@_-">
                  <c:v>4338.4760463154125</c:v>
                </c:pt>
                <c:pt idx="1526" formatCode="_-* #,##0_-;\-* #,##0_-;_-* &quot;-&quot;??_-;_-@_-">
                  <c:v>3856.4231522803684</c:v>
                </c:pt>
                <c:pt idx="1527" formatCode="_-* #,##0_-;\-* #,##0_-;_-* &quot;-&quot;??_-;_-@_-">
                  <c:v>4820.5289403504594</c:v>
                </c:pt>
                <c:pt idx="1529" formatCode="_-* #,##0_-;\-* #,##0_-;_-* &quot;-&quot;??_-;_-@_-">
                  <c:v>4418.8181953212543</c:v>
                </c:pt>
                <c:pt idx="1530" formatCode="_-* #,##0_-;\-* #,##0_-;_-* &quot;-&quot;??_-;_-@_-">
                  <c:v>4418.8181953212543</c:v>
                </c:pt>
                <c:pt idx="1532" formatCode="_-* #,##0_-;\-* #,##0_-;_-* &quot;-&quot;??_-;_-@_-">
                  <c:v>4418.8181953212543</c:v>
                </c:pt>
                <c:pt idx="1533" formatCode="_-* #,##0_-;\-* #,##0_-;_-* &quot;-&quot;??_-;_-@_-">
                  <c:v>4418.8181953212543</c:v>
                </c:pt>
                <c:pt idx="1535" formatCode="_-* #,##0_-;\-* #,##0_-;_-* &quot;-&quot;??_-;_-@_-">
                  <c:v>4418.8181953212543</c:v>
                </c:pt>
                <c:pt idx="1536" formatCode="_-* #,##0_-;\-* #,##0_-;_-* &quot;-&quot;??_-;_-@_-">
                  <c:v>4418.8181953212543</c:v>
                </c:pt>
                <c:pt idx="1538" formatCode="_-* #,##0_-;\-* #,##0_-;_-* &quot;-&quot;??_-;_-@_-">
                  <c:v>4579.5024933329369</c:v>
                </c:pt>
                <c:pt idx="1539" formatCode="_-* #,##0_-;\-* #,##0_-;_-* &quot;-&quot;??_-;_-@_-">
                  <c:v>4338.4760463154125</c:v>
                </c:pt>
                <c:pt idx="1541" formatCode="_-* #,##0_-;\-* #,##0_-;_-* &quot;-&quot;??_-;_-@_-">
                  <c:v>4579.5024933329369</c:v>
                </c:pt>
                <c:pt idx="1542" formatCode="_-* #,##0_-;\-* #,##0_-;_-* &quot;-&quot;??_-;_-@_-">
                  <c:v>4338.4760463154125</c:v>
                </c:pt>
                <c:pt idx="1544" formatCode="_-* #,##0_-;\-* #,##0_-;_-* &quot;-&quot;??_-;_-@_-">
                  <c:v>4579.5024933329369</c:v>
                </c:pt>
                <c:pt idx="1545" formatCode="_-* #,##0_-;\-* #,##0_-;_-* &quot;-&quot;??_-;_-@_-">
                  <c:v>4338.4760463154125</c:v>
                </c:pt>
                <c:pt idx="1547" formatCode="_-* #,##0_-;\-* #,##0_-;_-* &quot;-&quot;??_-;_-@_-">
                  <c:v>4177.7917483037318</c:v>
                </c:pt>
                <c:pt idx="1548" formatCode="_-* #,##0_-;\-* #,##0_-;_-* &quot;-&quot;??_-;_-@_-">
                  <c:v>4659.8446423387777</c:v>
                </c:pt>
                <c:pt idx="1550" formatCode="_-* #,##0_-;\-* #,##0_-;_-* &quot;-&quot;??_-;_-@_-">
                  <c:v>4097.44959929789</c:v>
                </c:pt>
                <c:pt idx="1551" formatCode="_-* #,##0_-;\-* #,##0_-;_-* &quot;-&quot;??_-;_-@_-">
                  <c:v>4740.1867913446185</c:v>
                </c:pt>
                <c:pt idx="1553" formatCode="_-* #,##0_-;\-* #,##0_-;_-* &quot;-&quot;??_-;_-@_-">
                  <c:v>4097.44959929789</c:v>
                </c:pt>
                <c:pt idx="1554" formatCode="_-* #,##0_-;\-* #,##0_-;_-* &quot;-&quot;??_-;_-@_-">
                  <c:v>4740.1867913446185</c:v>
                </c:pt>
                <c:pt idx="1556" formatCode="_-* #,##0_-;\-* #,##0_-;_-* &quot;-&quot;??_-;_-@_-">
                  <c:v>4258.1338973095726</c:v>
                </c:pt>
                <c:pt idx="1557" formatCode="_-* #,##0_-;\-* #,##0_-;_-* &quot;-&quot;??_-;_-@_-">
                  <c:v>4740.1867913446185</c:v>
                </c:pt>
                <c:pt idx="1559" formatCode="_-* #,##0_-;\-* #,##0_-;_-* &quot;-&quot;??_-;_-@_-">
                  <c:v>4258.1338973095726</c:v>
                </c:pt>
                <c:pt idx="1560" formatCode="_-* #,##0_-;\-* #,##0_-;_-* &quot;-&quot;??_-;_-@_-">
                  <c:v>4740.1867913446185</c:v>
                </c:pt>
                <c:pt idx="1562" formatCode="_-* #,##0_-;\-* #,##0_-;_-* &quot;-&quot;??_-;_-@_-">
                  <c:v>4258.1338973095726</c:v>
                </c:pt>
                <c:pt idx="1563" formatCode="_-* #,##0_-;\-* #,##0_-;_-* &quot;-&quot;??_-;_-@_-">
                  <c:v>4740.1867913446185</c:v>
                </c:pt>
                <c:pt idx="1565" formatCode="_-* #,##0_-;\-* #,##0_-;_-* &quot;-&quot;??_-;_-@_-">
                  <c:v>4258.1338973095726</c:v>
                </c:pt>
                <c:pt idx="1566" formatCode="_-* #,##0_-;\-* #,##0_-;_-* &quot;-&quot;??_-;_-@_-">
                  <c:v>4740.1867913446185</c:v>
                </c:pt>
                <c:pt idx="1568" formatCode="_-* #,##0_-;\-* #,##0_-;_-* &quot;-&quot;??_-;_-@_-">
                  <c:v>4258.1338973095726</c:v>
                </c:pt>
                <c:pt idx="1569" formatCode="_-* #,##0_-;\-* #,##0_-;_-* &quot;-&quot;??_-;_-@_-">
                  <c:v>4740.1867913446185</c:v>
                </c:pt>
                <c:pt idx="1571" formatCode="_-* #,##0_-;\-* #,##0_-;_-* &quot;-&quot;??_-;_-@_-">
                  <c:v>4258.1338973095726</c:v>
                </c:pt>
                <c:pt idx="1572" formatCode="_-* #,##0_-;\-* #,##0_-;_-* &quot;-&quot;??_-;_-@_-">
                  <c:v>4820.5289403504594</c:v>
                </c:pt>
                <c:pt idx="1574" formatCode="_-* #,##0_-;\-* #,##0_-;_-* &quot;-&quot;??_-;_-@_-">
                  <c:v>4258.1338973095726</c:v>
                </c:pt>
                <c:pt idx="1575" formatCode="_-* #,##0_-;\-* #,##0_-;_-* &quot;-&quot;??_-;_-@_-">
                  <c:v>4820.5289403504594</c:v>
                </c:pt>
                <c:pt idx="1577" formatCode="_-* #,##0_-;\-* #,##0_-;_-* &quot;-&quot;??_-;_-@_-">
                  <c:v>4258.1338973095726</c:v>
                </c:pt>
                <c:pt idx="1578" formatCode="_-* #,##0_-;\-* #,##0_-;_-* &quot;-&quot;??_-;_-@_-">
                  <c:v>4820.5289403504594</c:v>
                </c:pt>
                <c:pt idx="1580" formatCode="_-* #,##0_-;\-* #,##0_-;_-* &quot;-&quot;??_-;_-@_-">
                  <c:v>4258.1338973095726</c:v>
                </c:pt>
                <c:pt idx="1581" formatCode="_-* #,##0_-;\-* #,##0_-;_-* &quot;-&quot;??_-;_-@_-">
                  <c:v>4659.8446423387777</c:v>
                </c:pt>
                <c:pt idx="1583" formatCode="_-* #,##0_-;\-* #,##0_-;_-* &quot;-&quot;??_-;_-@_-">
                  <c:v>4017.1074502920496</c:v>
                </c:pt>
                <c:pt idx="1584" formatCode="_-* #,##0_-;\-* #,##0_-;_-* &quot;-&quot;??_-;_-@_-">
                  <c:v>4981.213238362142</c:v>
                </c:pt>
                <c:pt idx="1586" formatCode="_-* #,##0_-;\-* #,##0_-;_-* &quot;-&quot;??_-;_-@_-">
                  <c:v>3936.7653012862088</c:v>
                </c:pt>
                <c:pt idx="1587" formatCode="_-* #,##0_-;\-* #,##0_-;_-* &quot;-&quot;??_-;_-@_-">
                  <c:v>4579.5024933329369</c:v>
                </c:pt>
                <c:pt idx="1589" formatCode="_-* #,##0_-;\-* #,##0_-;_-* &quot;-&quot;??_-;_-@_-">
                  <c:v>3776.0810032745276</c:v>
                </c:pt>
                <c:pt idx="1590" formatCode="_-* #,##0_-;\-* #,##0_-;_-* &quot;-&quot;??_-;_-@_-">
                  <c:v>4740.1867913446185</c:v>
                </c:pt>
                <c:pt idx="1592" formatCode="_-* #,##0_-;\-* #,##0_-;_-* &quot;-&quot;??_-;_-@_-">
                  <c:v>3776.0810032745267</c:v>
                </c:pt>
                <c:pt idx="1593" formatCode="_-* #,##0_-;\-* #,##0_-;_-* &quot;-&quot;??_-;_-@_-">
                  <c:v>4579.5024933329369</c:v>
                </c:pt>
                <c:pt idx="1595" formatCode="_-* #,##0_-;\-* #,##0_-;_-* &quot;-&quot;??_-;_-@_-">
                  <c:v>3776.0810032745276</c:v>
                </c:pt>
                <c:pt idx="1596" formatCode="_-* #,##0_-;\-* #,##0_-;_-* &quot;-&quot;??_-;_-@_-">
                  <c:v>4579.5024933329369</c:v>
                </c:pt>
                <c:pt idx="1598" formatCode="_-* #,##0_-;\-* #,##0_-;_-* &quot;-&quot;??_-;_-@_-">
                  <c:v>3776.0810032745276</c:v>
                </c:pt>
                <c:pt idx="1599" formatCode="_-* #,##0_-;\-* #,##0_-;_-* &quot;-&quot;??_-;_-@_-">
                  <c:v>4579.5024933329369</c:v>
                </c:pt>
                <c:pt idx="1601" formatCode="_-* #,##0_-;\-* #,##0_-;_-* &quot;-&quot;??_-;_-@_-">
                  <c:v>3856.4231522803684</c:v>
                </c:pt>
                <c:pt idx="1602" formatCode="_-* #,##0_-;\-* #,##0_-;_-* &quot;-&quot;??_-;_-@_-">
                  <c:v>4659.8446423387777</c:v>
                </c:pt>
                <c:pt idx="1604" formatCode="_-* #,##0_-;\-* #,##0_-;_-* &quot;-&quot;??_-;_-@_-">
                  <c:v>3936.7653012862097</c:v>
                </c:pt>
                <c:pt idx="1605" formatCode="_-* #,##0_-;\-* #,##0_-;_-* &quot;-&quot;??_-;_-@_-">
                  <c:v>4579.5024933329369</c:v>
                </c:pt>
                <c:pt idx="1607" formatCode="_-* #,##0_-;\-* #,##0_-;_-* &quot;-&quot;??_-;_-@_-">
                  <c:v>3936.7653012862097</c:v>
                </c:pt>
                <c:pt idx="1608" formatCode="_-* #,##0_-;\-* #,##0_-;_-* &quot;-&quot;??_-;_-@_-">
                  <c:v>4579.5024933329369</c:v>
                </c:pt>
                <c:pt idx="1610" formatCode="_-* #,##0_-;\-* #,##0_-;_-* &quot;-&quot;??_-;_-@_-">
                  <c:v>4017.1074502920496</c:v>
                </c:pt>
                <c:pt idx="1611" formatCode="_-* #,##0_-;\-* #,##0_-;_-* &quot;-&quot;??_-;_-@_-">
                  <c:v>4579.5024933329369</c:v>
                </c:pt>
                <c:pt idx="1613" formatCode="_-* #,##0_-;\-* #,##0_-;_-* &quot;-&quot;??_-;_-@_-">
                  <c:v>4097.44959929789</c:v>
                </c:pt>
                <c:pt idx="1614" formatCode="_-* #,##0_-;\-* #,##0_-;_-* &quot;-&quot;??_-;_-@_-">
                  <c:v>4740.1867913446185</c:v>
                </c:pt>
                <c:pt idx="1616" formatCode="_-* #,##0_-;\-* #,##0_-;_-* &quot;-&quot;??_-;_-@_-">
                  <c:v>4242.0654675084043</c:v>
                </c:pt>
                <c:pt idx="1617" formatCode="_-* #,##0_-;\-* #,##0_-;_-* &quot;-&quot;??_-;_-@_-">
                  <c:v>4820.5289403504594</c:v>
                </c:pt>
                <c:pt idx="1619" formatCode="_-* #,##0_-;\-* #,##0_-;_-* &quot;-&quot;??_-;_-@_-">
                  <c:v>4499.1603443270969</c:v>
                </c:pt>
                <c:pt idx="1620" formatCode="_-* #,##0_-;\-* #,##0_-;_-* &quot;-&quot;??_-;_-@_-">
                  <c:v>4820.5289403504594</c:v>
                </c:pt>
                <c:pt idx="1622" formatCode="_-* #,##0_-;\-* #,##0_-;_-* &quot;-&quot;??_-;_-@_-">
                  <c:v>4740.1867913446185</c:v>
                </c:pt>
                <c:pt idx="1623" formatCode="_-* #,##0_-;\-* #,##0_-;_-* &quot;-&quot;??_-;_-@_-">
                  <c:v>4820.5289403504594</c:v>
                </c:pt>
                <c:pt idx="1625" formatCode="_-* #,##0_-;\-* #,##0_-;_-* &quot;-&quot;??_-;_-@_-">
                  <c:v>4740.1867913446185</c:v>
                </c:pt>
                <c:pt idx="1626" formatCode="_-* #,##0_-;\-* #,##0_-;_-* &quot;-&quot;??_-;_-@_-">
                  <c:v>4579.5024933329369</c:v>
                </c:pt>
                <c:pt idx="1628" formatCode="_-* #,##0_-;\-* #,##0_-;_-* &quot;-&quot;??_-;_-@_-">
                  <c:v>4740.1867913446185</c:v>
                </c:pt>
                <c:pt idx="1629" formatCode="_-* #,##0_-;\-* #,##0_-;_-* &quot;-&quot;??_-;_-@_-">
                  <c:v>4820.5289403504594</c:v>
                </c:pt>
                <c:pt idx="1631" formatCode="_-* #,##0_-;\-* #,##0_-;_-* &quot;-&quot;??_-;_-@_-">
                  <c:v>4740.1867913446185</c:v>
                </c:pt>
                <c:pt idx="1632" formatCode="_-* #,##0_-;\-* #,##0_-;_-* &quot;-&quot;??_-;_-@_-">
                  <c:v>4820.5289403504594</c:v>
                </c:pt>
                <c:pt idx="1634" formatCode="_-* #,##0_-;\-* #,##0_-;_-* &quot;-&quot;??_-;_-@_-">
                  <c:v>4499.1603443270951</c:v>
                </c:pt>
                <c:pt idx="1635" formatCode="_-* #,##0_-;\-* #,##0_-;_-* &quot;-&quot;??_-;_-@_-">
                  <c:v>4820.5289403504594</c:v>
                </c:pt>
                <c:pt idx="1637" formatCode="_-* #,##0_-;\-* #,##0_-;_-* &quot;-&quot;??_-;_-@_-">
                  <c:v>4499.1603443270951</c:v>
                </c:pt>
                <c:pt idx="1638" formatCode="_-* #,##0_-;\-* #,##0_-;_-* &quot;-&quot;??_-;_-@_-">
                  <c:v>4820.5289403504594</c:v>
                </c:pt>
                <c:pt idx="1640" formatCode="_-* #,##0_-;\-* #,##0_-;_-* &quot;-&quot;??_-;_-@_-">
                  <c:v>4579.5024933329369</c:v>
                </c:pt>
                <c:pt idx="1641" formatCode="_-* #,##0_-;\-* #,##0_-;_-* &quot;-&quot;??_-;_-@_-">
                  <c:v>4659.8446423387777</c:v>
                </c:pt>
                <c:pt idx="1643" formatCode="_-* #,##0_-;\-* #,##0_-;_-* &quot;-&quot;??_-;_-@_-">
                  <c:v>4338.4760463154134</c:v>
                </c:pt>
                <c:pt idx="1644" formatCode="_-* #,##0_-;\-* #,##0_-;_-* &quot;-&quot;??_-;_-@_-">
                  <c:v>4499.1603443270969</c:v>
                </c:pt>
                <c:pt idx="1646" formatCode="_-* #,##0_-;\-* #,##0_-;_-* &quot;-&quot;??_-;_-@_-">
                  <c:v>4258.1338973095726</c:v>
                </c:pt>
                <c:pt idx="1647" formatCode="_-* #,##0_-;\-* #,##0_-;_-* &quot;-&quot;??_-;_-@_-">
                  <c:v>4499.1603443270969</c:v>
                </c:pt>
                <c:pt idx="1649" formatCode="_-* #,##0_-;\-* #,##0_-;_-* &quot;-&quot;??_-;_-@_-">
                  <c:v>4258.1338973095726</c:v>
                </c:pt>
                <c:pt idx="1650" formatCode="_-* #,##0_-;\-* #,##0_-;_-* &quot;-&quot;??_-;_-@_-">
                  <c:v>4499.1603443270969</c:v>
                </c:pt>
                <c:pt idx="1652" formatCode="_-* #,##0_-;\-* #,##0_-;_-* &quot;-&quot;??_-;_-@_-">
                  <c:v>4258.1338973095726</c:v>
                </c:pt>
                <c:pt idx="1653" formatCode="_-* #,##0_-;\-* #,##0_-;_-* &quot;-&quot;??_-;_-@_-">
                  <c:v>4579.5024933329369</c:v>
                </c:pt>
                <c:pt idx="1655" formatCode="_-* #,##0_-;\-* #,##0_-;_-* &quot;-&quot;??_-;_-@_-">
                  <c:v>4338.4760463154134</c:v>
                </c:pt>
                <c:pt idx="1656" formatCode="_-* #,##0_-;\-* #,##0_-;_-* &quot;-&quot;??_-;_-@_-">
                  <c:v>4579.5024933329369</c:v>
                </c:pt>
                <c:pt idx="1658" formatCode="_-* #,##0_-;\-* #,##0_-;_-* &quot;-&quot;??_-;_-@_-">
                  <c:v>4418.8181953212534</c:v>
                </c:pt>
                <c:pt idx="1659" formatCode="_-* #,##0_-;\-* #,##0_-;_-* &quot;-&quot;??_-;_-@_-">
                  <c:v>4900.8710893563002</c:v>
                </c:pt>
                <c:pt idx="1661" formatCode="_-* #,##0_-;\-* #,##0_-;_-* &quot;-&quot;??_-;_-@_-">
                  <c:v>4418.8181953212543</c:v>
                </c:pt>
                <c:pt idx="1662" formatCode="_-* #,##0_-;\-* #,##0_-;_-* &quot;-&quot;??_-;_-@_-">
                  <c:v>4726.7933508294454</c:v>
                </c:pt>
                <c:pt idx="1664" formatCode="_-* #,##0_-;\-* #,##0_-;_-* &quot;-&quot;??_-;_-@_-">
                  <c:v>4499.1603443270969</c:v>
                </c:pt>
                <c:pt idx="1665" formatCode="_-* #,##0_-;\-* #,##0_-;_-* &quot;-&quot;??_-;_-@_-">
                  <c:v>4804.2817664168142</c:v>
                </c:pt>
                <c:pt idx="1667" formatCode="_-* #,##0_-;\-* #,##0_-;_-* &quot;-&quot;??_-;_-@_-">
                  <c:v>4820.5289403504594</c:v>
                </c:pt>
                <c:pt idx="1668" formatCode="_-* #,##0_-;\-* #,##0_-;_-* &quot;-&quot;??_-;_-@_-">
                  <c:v>4804.2817664168142</c:v>
                </c:pt>
                <c:pt idx="1670" formatCode="_-* #,##0_-;\-* #,##0_-;_-* &quot;-&quot;??_-;_-@_-">
                  <c:v>4780.357865847539</c:v>
                </c:pt>
                <c:pt idx="1671" formatCode="_-* #,##0_-;\-* #,##0_-;_-* &quot;-&quot;??_-;_-@_-">
                  <c:v>4881.7701820041812</c:v>
                </c:pt>
                <c:pt idx="1673" formatCode="_-* #,##0_-;\-* #,##0_-;_-* &quot;-&quot;??_-;_-@_-">
                  <c:v>5182.0686108767441</c:v>
                </c:pt>
                <c:pt idx="1674" formatCode="_-* #,##0_-;\-* #,##0_-;_-* &quot;-&quot;??_-;_-@_-">
                  <c:v>4881.7701820041812</c:v>
                </c:pt>
                <c:pt idx="1676" formatCode="_-* #,##0_-;\-* #,##0_-;_-* &quot;-&quot;??_-;_-@_-">
                  <c:v>5182.0686108767441</c:v>
                </c:pt>
                <c:pt idx="1677" formatCode="_-* #,##0_-;\-* #,##0_-;_-* &quot;-&quot;??_-;_-@_-">
                  <c:v>4881.7701820041812</c:v>
                </c:pt>
                <c:pt idx="1679" formatCode="_-* #,##0_-;\-* #,##0_-;_-* &quot;-&quot;??_-;_-@_-">
                  <c:v>4097.4495992978909</c:v>
                </c:pt>
                <c:pt idx="1680" formatCode="_-* #,##0_-;\-* #,##0_-;_-* &quot;-&quot;??_-;_-@_-">
                  <c:v>4649.3049352420785</c:v>
                </c:pt>
                <c:pt idx="1682" formatCode="_-* #,##0_-;\-* #,##0_-;_-* &quot;-&quot;??_-;_-@_-">
                  <c:v>4097.4495992978909</c:v>
                </c:pt>
                <c:pt idx="1683" formatCode="_-* #,##0_-;\-* #,##0_-;_-* &quot;-&quot;??_-;_-@_-">
                  <c:v>4820.5289403504594</c:v>
                </c:pt>
                <c:pt idx="1685" formatCode="_-* #,##0_-;\-* #,##0_-;_-* &quot;-&quot;??_-;_-@_-">
                  <c:v>4097.4495992978909</c:v>
                </c:pt>
                <c:pt idx="1686" formatCode="_-* #,##0_-;\-* #,##0_-;_-* &quot;-&quot;??_-;_-@_-">
                  <c:v>4820.5289403504594</c:v>
                </c:pt>
                <c:pt idx="1688" formatCode="_-* #,##0_-;\-* #,##0_-;_-* &quot;-&quot;??_-;_-@_-">
                  <c:v>4097.4495992978909</c:v>
                </c:pt>
                <c:pt idx="1689" formatCode="_-* #,##0_-;\-* #,##0_-;_-* &quot;-&quot;??_-;_-@_-">
                  <c:v>4820.5289403504594</c:v>
                </c:pt>
                <c:pt idx="1691" formatCode="_-* #,##0_-;\-* #,##0_-;_-* &quot;-&quot;??_-;_-@_-">
                  <c:v>4177.7917483037318</c:v>
                </c:pt>
                <c:pt idx="1692" formatCode="_-* #,##0_-;\-* #,##0_-;_-* &quot;-&quot;??_-;_-@_-">
                  <c:v>4820.5289403504594</c:v>
                </c:pt>
                <c:pt idx="1694" formatCode="_-* #,##0_-;\-* #,##0_-;_-* &quot;-&quot;??_-;_-@_-">
                  <c:v>4499.1603443270951</c:v>
                </c:pt>
                <c:pt idx="1695" formatCode="_-* #,##0_-;\-* #,##0_-;_-* &quot;-&quot;??_-;_-@_-">
                  <c:v>4820.5289403504594</c:v>
                </c:pt>
                <c:pt idx="1697" formatCode="_-* #,##0_-;\-* #,##0_-;_-* &quot;-&quot;??_-;_-@_-">
                  <c:v>4740.1867913446185</c:v>
                </c:pt>
                <c:pt idx="1698" formatCode="_-* #,##0_-;\-* #,##0_-;_-* &quot;-&quot;??_-;_-@_-">
                  <c:v>4820.5289403504594</c:v>
                </c:pt>
                <c:pt idx="1700" formatCode="_-* #,##0_-;\-* #,##0_-;_-* &quot;-&quot;??_-;_-@_-">
                  <c:v>3695.7388542686854</c:v>
                </c:pt>
                <c:pt idx="1701" formatCode="_-* #,##0_-;\-* #,##0_-;_-* &quot;-&quot;??_-;_-@_-">
                  <c:v>4820.5289403504594</c:v>
                </c:pt>
                <c:pt idx="1703" formatCode="_-* #,##0_-;\-* #,##0_-;_-* &quot;-&quot;??_-;_-@_-">
                  <c:v>3695.7388542686854</c:v>
                </c:pt>
                <c:pt idx="1704" formatCode="_-* #,##0_-;\-* #,##0_-;_-* &quot;-&quot;??_-;_-@_-">
                  <c:v>4820.5289403504594</c:v>
                </c:pt>
                <c:pt idx="1706" formatCode="_-* #,##0_-;\-* #,##0_-;_-* &quot;-&quot;??_-;_-@_-">
                  <c:v>3695.7388542686854</c:v>
                </c:pt>
                <c:pt idx="1707" formatCode="_-* #,##0_-;\-* #,##0_-;_-* &quot;-&quot;??_-;_-@_-">
                  <c:v>4820.5289403504594</c:v>
                </c:pt>
                <c:pt idx="1709" formatCode="_-* #,##0_-;\-* #,##0_-;_-* &quot;-&quot;??_-;_-@_-">
                  <c:v>3695.7388542686854</c:v>
                </c:pt>
                <c:pt idx="1710" formatCode="_-* #,##0_-;\-* #,##0_-;_-* &quot;-&quot;??_-;_-@_-">
                  <c:v>4820.5289403504594</c:v>
                </c:pt>
                <c:pt idx="1712" formatCode="_-* #,##0_-;\-* #,##0_-;_-* &quot;-&quot;??_-;_-@_-">
                  <c:v>3856.4231522803684</c:v>
                </c:pt>
                <c:pt idx="1713" formatCode="_-* #,##0_-;\-* #,##0_-;_-* &quot;-&quot;??_-;_-@_-">
                  <c:v>4820.5289403504594</c:v>
                </c:pt>
                <c:pt idx="1715" formatCode="_-* #,##0_-;\-* #,##0_-;_-* &quot;-&quot;??_-;_-@_-">
                  <c:v>3695.7388542686854</c:v>
                </c:pt>
                <c:pt idx="1716" formatCode="_-* #,##0_-;\-* #,##0_-;_-* &quot;-&quot;??_-;_-@_-">
                  <c:v>4820.5289403504594</c:v>
                </c:pt>
                <c:pt idx="1718" formatCode="_-* #,##0_-;\-* #,##0_-;_-* &quot;-&quot;??_-;_-@_-">
                  <c:v>3695.7388542686854</c:v>
                </c:pt>
                <c:pt idx="1719" formatCode="_-* #,##0_-;\-* #,##0_-;_-* &quot;-&quot;??_-;_-@_-">
                  <c:v>4820.5289403504594</c:v>
                </c:pt>
                <c:pt idx="1721" formatCode="_-* #,##0_-;\-* #,##0_-;_-* &quot;-&quot;??_-;_-@_-">
                  <c:v>3695.7388542686854</c:v>
                </c:pt>
                <c:pt idx="1722" formatCode="_-* #,##0_-;\-* #,##0_-;_-* &quot;-&quot;??_-;_-@_-">
                  <c:v>4820.5289403504594</c:v>
                </c:pt>
                <c:pt idx="1724" formatCode="_-* #,##0_-;\-* #,##0_-;_-* &quot;-&quot;??_-;_-@_-">
                  <c:v>3615.3967052628445</c:v>
                </c:pt>
                <c:pt idx="1725" formatCode="_-* #,##0_-;\-* #,##0_-;_-* &quot;-&quot;??_-;_-@_-">
                  <c:v>4900.8710893563002</c:v>
                </c:pt>
                <c:pt idx="1727" formatCode="_-* #,##0_-;\-* #,##0_-;_-* &quot;-&quot;??_-;_-@_-">
                  <c:v>3695.7388542686854</c:v>
                </c:pt>
                <c:pt idx="1728" formatCode="_-* #,##0_-;\-* #,##0_-;_-* &quot;-&quot;??_-;_-@_-">
                  <c:v>4740.1867913446185</c:v>
                </c:pt>
                <c:pt idx="1730" formatCode="_-* #,##0_-;\-* #,##0_-;_-* &quot;-&quot;??_-;_-@_-">
                  <c:v>3695.7388542686854</c:v>
                </c:pt>
                <c:pt idx="1731" formatCode="_-* #,##0_-;\-* #,##0_-;_-* &quot;-&quot;??_-;_-@_-">
                  <c:v>4740.1867913446185</c:v>
                </c:pt>
                <c:pt idx="1733" formatCode="_-* #,##0_-;\-* #,##0_-;_-* &quot;-&quot;??_-;_-@_-">
                  <c:v>4017.1074502920492</c:v>
                </c:pt>
                <c:pt idx="1734" formatCode="_-* #,##0_-;\-* #,##0_-;_-* &quot;-&quot;??_-;_-@_-">
                  <c:v>4900.8710893563002</c:v>
                </c:pt>
                <c:pt idx="1736" formatCode="_-* #,##0_-;\-* #,##0_-;_-* &quot;-&quot;??_-;_-@_-">
                  <c:v>4017.1074502920492</c:v>
                </c:pt>
                <c:pt idx="1737" formatCode="_-* #,##0_-;\-* #,##0_-;_-* &quot;-&quot;??_-;_-@_-">
                  <c:v>4900.8710893563002</c:v>
                </c:pt>
                <c:pt idx="1739" formatCode="_-* #,##0_-;\-* #,##0_-;_-* &quot;-&quot;??_-;_-@_-">
                  <c:v>4017.1074502920492</c:v>
                </c:pt>
                <c:pt idx="1740" formatCode="_-* #,##0_-;\-* #,##0_-;_-* &quot;-&quot;??_-;_-@_-">
                  <c:v>4900.8710893563002</c:v>
                </c:pt>
                <c:pt idx="1742" formatCode="_-* #,##0_-;\-* #,##0_-;_-* &quot;-&quot;??_-;_-@_-">
                  <c:v>4177.7917483037318</c:v>
                </c:pt>
                <c:pt idx="1743" formatCode="_-* #,##0_-;\-* #,##0_-;_-* &quot;-&quot;??_-;_-@_-">
                  <c:v>4981.2132383621411</c:v>
                </c:pt>
                <c:pt idx="1745" formatCode="_-* #,##0_-;\-* #,##0_-;_-* &quot;-&quot;??_-;_-@_-">
                  <c:v>4177.7917483037318</c:v>
                </c:pt>
                <c:pt idx="1746" formatCode="_-* #,##0_-;\-* #,##0_-;_-* &quot;-&quot;??_-;_-@_-">
                  <c:v>4981.2132383621411</c:v>
                </c:pt>
                <c:pt idx="1748" formatCode="_-* #,##0_-;\-* #,##0_-;_-* &quot;-&quot;??_-;_-@_-">
                  <c:v>4177.7917483037318</c:v>
                </c:pt>
                <c:pt idx="1749" formatCode="_-* #,##0_-;\-* #,##0_-;_-* &quot;-&quot;??_-;_-@_-">
                  <c:v>4981.2132383621411</c:v>
                </c:pt>
                <c:pt idx="1751" formatCode="_-* #,##0_-;\-* #,##0_-;_-* &quot;-&quot;??_-;_-@_-">
                  <c:v>4177.7917483037318</c:v>
                </c:pt>
                <c:pt idx="1752" formatCode="_-* #,##0_-;\-* #,##0_-;_-* &quot;-&quot;??_-;_-@_-">
                  <c:v>4981.2132383621411</c:v>
                </c:pt>
                <c:pt idx="1754" formatCode="_-* #,##0_-;\-* #,##0_-;_-* &quot;-&quot;??_-;_-@_-">
                  <c:v>4177.7917483037318</c:v>
                </c:pt>
                <c:pt idx="1755" formatCode="_-* #,##0_-;\-* #,##0_-;_-* &quot;-&quot;??_-;_-@_-">
                  <c:v>4981.2132383621411</c:v>
                </c:pt>
                <c:pt idx="1757" formatCode="_-* #,##0_-;\-* #,##0_-;_-* &quot;-&quot;??_-;_-@_-">
                  <c:v>4177.7917483037318</c:v>
                </c:pt>
                <c:pt idx="1758" formatCode="_-* #,##0_-;\-* #,##0_-;_-* &quot;-&quot;??_-;_-@_-">
                  <c:v>4981.2132383621411</c:v>
                </c:pt>
                <c:pt idx="1760" formatCode="_-* #,##0_-;\-* #,##0_-;_-* &quot;-&quot;??_-;_-@_-">
                  <c:v>4177.7917483037318</c:v>
                </c:pt>
                <c:pt idx="1761" formatCode="_-* #,##0_-;\-* #,##0_-;_-* &quot;-&quot;??_-;_-@_-">
                  <c:v>4981.2132383621411</c:v>
                </c:pt>
                <c:pt idx="1763" formatCode="_-* #,##0_-;\-* #,##0_-;_-* &quot;-&quot;??_-;_-@_-">
                  <c:v>4177.7917483037318</c:v>
                </c:pt>
                <c:pt idx="1764" formatCode="_-* #,##0_-;\-* #,##0_-;_-* &quot;-&quot;??_-;_-@_-">
                  <c:v>4981.2132383621411</c:v>
                </c:pt>
                <c:pt idx="1766" formatCode="_-* #,##0_-;\-* #,##0_-;_-* &quot;-&quot;??_-;_-@_-">
                  <c:v>4177.7917483037318</c:v>
                </c:pt>
                <c:pt idx="1767" formatCode="_-* #,##0_-;\-* #,##0_-;_-* &quot;-&quot;??_-;_-@_-">
                  <c:v>4981.2132383621411</c:v>
                </c:pt>
                <c:pt idx="1769" formatCode="_-* #,##0_-;\-* #,##0_-;_-* &quot;-&quot;??_-;_-@_-">
                  <c:v>4177.7917483037318</c:v>
                </c:pt>
                <c:pt idx="1770" formatCode="_-* #,##0_-;\-* #,##0_-;_-* &quot;-&quot;??_-;_-@_-">
                  <c:v>4981.2132383621411</c:v>
                </c:pt>
              </c:numCache>
            </c:numRef>
          </c:yVal>
          <c:smooth val="0"/>
        </c:ser>
        <c:ser>
          <c:idx val="2"/>
          <c:order val="2"/>
          <c:tx>
            <c:v>Combined Accumulative</c:v>
          </c:tx>
          <c:spPr>
            <a:ln>
              <a:noFill/>
            </a:ln>
          </c:spPr>
          <c:marker>
            <c:symbol val="triangle"/>
            <c:size val="3"/>
            <c:spPr>
              <a:solidFill>
                <a:srgbClr val="FF0000"/>
              </a:solidFill>
              <a:ln>
                <a:solidFill>
                  <a:srgbClr val="FFC000"/>
                </a:solidFill>
              </a:ln>
            </c:spPr>
          </c:marker>
          <c:trendline>
            <c:trendlineType val="poly"/>
            <c:order val="2"/>
            <c:dispRSqr val="0"/>
            <c:dispEq val="0"/>
          </c:trendline>
          <c:xVal>
            <c:numRef>
              <c:f>Data!$C$4:$C$5000</c:f>
              <c:numCache>
                <c:formatCode>_-* #,##0.000_-;\-* #,##0.000_-;_-* "-"??_-;_-@_-</c:formatCode>
                <c:ptCount val="4997"/>
                <c:pt idx="0">
                  <c:v>128.48500000000001</c:v>
                </c:pt>
                <c:pt idx="1">
                  <c:v>127.735</c:v>
                </c:pt>
                <c:pt idx="2">
                  <c:v>126.95</c:v>
                </c:pt>
                <c:pt idx="3">
                  <c:v>126.485</c:v>
                </c:pt>
                <c:pt idx="4">
                  <c:v>125.687</c:v>
                </c:pt>
                <c:pt idx="5">
                  <c:v>124.84699999999999</c:v>
                </c:pt>
                <c:pt idx="6">
                  <c:v>124.051</c:v>
                </c:pt>
                <c:pt idx="7">
                  <c:v>123.681</c:v>
                </c:pt>
                <c:pt idx="8">
                  <c:v>122.94100000000002</c:v>
                </c:pt>
                <c:pt idx="9">
                  <c:v>122.64100000000002</c:v>
                </c:pt>
                <c:pt idx="10">
                  <c:v>122.54100000000001</c:v>
                </c:pt>
                <c:pt idx="11">
                  <c:v>122.39100000000002</c:v>
                </c:pt>
                <c:pt idx="12">
                  <c:v>122.32599999999998</c:v>
                </c:pt>
                <c:pt idx="13">
                  <c:v>122.226</c:v>
                </c:pt>
                <c:pt idx="14">
                  <c:v>122.161</c:v>
                </c:pt>
                <c:pt idx="15">
                  <c:v>122.062</c:v>
                </c:pt>
                <c:pt idx="16">
                  <c:v>121.83</c:v>
                </c:pt>
                <c:pt idx="17">
                  <c:v>121.77500000000001</c:v>
                </c:pt>
                <c:pt idx="18">
                  <c:v>121.66</c:v>
                </c:pt>
                <c:pt idx="19">
                  <c:v>121.369</c:v>
                </c:pt>
                <c:pt idx="20">
                  <c:v>121.149</c:v>
                </c:pt>
                <c:pt idx="21">
                  <c:v>120.85899999999998</c:v>
                </c:pt>
                <c:pt idx="22">
                  <c:v>120.627</c:v>
                </c:pt>
                <c:pt idx="23">
                  <c:v>120.27</c:v>
                </c:pt>
                <c:pt idx="24">
                  <c:v>119.995</c:v>
                </c:pt>
                <c:pt idx="25">
                  <c:v>119.818</c:v>
                </c:pt>
                <c:pt idx="26">
                  <c:v>119.643</c:v>
                </c:pt>
                <c:pt idx="27">
                  <c:v>119.37299999999999</c:v>
                </c:pt>
                <c:pt idx="28">
                  <c:v>119.19799999999999</c:v>
                </c:pt>
                <c:pt idx="29">
                  <c:v>118.94000000000001</c:v>
                </c:pt>
                <c:pt idx="30">
                  <c:v>118.69499999999999</c:v>
                </c:pt>
                <c:pt idx="31">
                  <c:v>118.51300000000002</c:v>
                </c:pt>
                <c:pt idx="32">
                  <c:v>118.238</c:v>
                </c:pt>
                <c:pt idx="33">
                  <c:v>118.01300000000002</c:v>
                </c:pt>
                <c:pt idx="34">
                  <c:v>117.67499999999998</c:v>
                </c:pt>
                <c:pt idx="35">
                  <c:v>117.425</c:v>
                </c:pt>
                <c:pt idx="36">
                  <c:v>117.01900000000002</c:v>
                </c:pt>
                <c:pt idx="37">
                  <c:v>116.752</c:v>
                </c:pt>
                <c:pt idx="38">
                  <c:v>116.44300000000001</c:v>
                </c:pt>
                <c:pt idx="39">
                  <c:v>116.15300000000001</c:v>
                </c:pt>
                <c:pt idx="40">
                  <c:v>115.87799999999999</c:v>
                </c:pt>
                <c:pt idx="41">
                  <c:v>115.705</c:v>
                </c:pt>
                <c:pt idx="42">
                  <c:v>115.41000000000001</c:v>
                </c:pt>
                <c:pt idx="43">
                  <c:v>115.13500000000001</c:v>
                </c:pt>
                <c:pt idx="44">
                  <c:v>114.845</c:v>
                </c:pt>
                <c:pt idx="45">
                  <c:v>114.51600000000002</c:v>
                </c:pt>
                <c:pt idx="46">
                  <c:v>114.21899999999999</c:v>
                </c:pt>
                <c:pt idx="47">
                  <c:v>113.83499999999999</c:v>
                </c:pt>
                <c:pt idx="48">
                  <c:v>113.67100000000001</c:v>
                </c:pt>
                <c:pt idx="49">
                  <c:v>113.4</c:v>
                </c:pt>
                <c:pt idx="50">
                  <c:v>113.1</c:v>
                </c:pt>
                <c:pt idx="51">
                  <c:v>112.76</c:v>
                </c:pt>
                <c:pt idx="52">
                  <c:v>112.37599999999999</c:v>
                </c:pt>
                <c:pt idx="53">
                  <c:v>112.021</c:v>
                </c:pt>
                <c:pt idx="54">
                  <c:v>111.696</c:v>
                </c:pt>
                <c:pt idx="55">
                  <c:v>111.42</c:v>
                </c:pt>
                <c:pt idx="56">
                  <c:v>111.288</c:v>
                </c:pt>
                <c:pt idx="57">
                  <c:v>111.21299999999999</c:v>
                </c:pt>
                <c:pt idx="58">
                  <c:v>110.893</c:v>
                </c:pt>
                <c:pt idx="59">
                  <c:v>110.62199999999999</c:v>
                </c:pt>
                <c:pt idx="60">
                  <c:v>110.337</c:v>
                </c:pt>
                <c:pt idx="61">
                  <c:v>110.01700000000001</c:v>
                </c:pt>
                <c:pt idx="62">
                  <c:v>109.697</c:v>
                </c:pt>
                <c:pt idx="63">
                  <c:v>109.215</c:v>
                </c:pt>
                <c:pt idx="64">
                  <c:v>108.905</c:v>
                </c:pt>
                <c:pt idx="65">
                  <c:v>108.6</c:v>
                </c:pt>
                <c:pt idx="66">
                  <c:v>108.27500000000001</c:v>
                </c:pt>
                <c:pt idx="67">
                  <c:v>107.97</c:v>
                </c:pt>
                <c:pt idx="68">
                  <c:v>107.735</c:v>
                </c:pt>
                <c:pt idx="69">
                  <c:v>107.428</c:v>
                </c:pt>
                <c:pt idx="70">
                  <c:v>107.057</c:v>
                </c:pt>
                <c:pt idx="71">
                  <c:v>106.65499999999999</c:v>
                </c:pt>
                <c:pt idx="72">
                  <c:v>106.248</c:v>
                </c:pt>
                <c:pt idx="73">
                  <c:v>105.718</c:v>
                </c:pt>
                <c:pt idx="74">
                  <c:v>105.57499999999999</c:v>
                </c:pt>
                <c:pt idx="75">
                  <c:v>105.455</c:v>
                </c:pt>
                <c:pt idx="76">
                  <c:v>105.37899999999999</c:v>
                </c:pt>
                <c:pt idx="77">
                  <c:v>105.059</c:v>
                </c:pt>
                <c:pt idx="78">
                  <c:v>104.723</c:v>
                </c:pt>
                <c:pt idx="79">
                  <c:v>104.35299999999998</c:v>
                </c:pt>
                <c:pt idx="80">
                  <c:v>103.99299999999999</c:v>
                </c:pt>
                <c:pt idx="81">
                  <c:v>103.69799999999999</c:v>
                </c:pt>
                <c:pt idx="82">
                  <c:v>103.40300000000002</c:v>
                </c:pt>
                <c:pt idx="83">
                  <c:v>103.07</c:v>
                </c:pt>
                <c:pt idx="84">
                  <c:v>102.77</c:v>
                </c:pt>
                <c:pt idx="85">
                  <c:v>102.465</c:v>
                </c:pt>
                <c:pt idx="86">
                  <c:v>102.15499999999999</c:v>
                </c:pt>
                <c:pt idx="87">
                  <c:v>101.85</c:v>
                </c:pt>
                <c:pt idx="88">
                  <c:v>101.705</c:v>
                </c:pt>
                <c:pt idx="89">
                  <c:v>101.33</c:v>
                </c:pt>
                <c:pt idx="90">
                  <c:v>100.92700000000002</c:v>
                </c:pt>
                <c:pt idx="91">
                  <c:v>100.667</c:v>
                </c:pt>
                <c:pt idx="92">
                  <c:v>100.22499999999999</c:v>
                </c:pt>
                <c:pt idx="93">
                  <c:v>100.095</c:v>
                </c:pt>
                <c:pt idx="94">
                  <c:v>99.79</c:v>
                </c:pt>
                <c:pt idx="95">
                  <c:v>99.465000000000003</c:v>
                </c:pt>
                <c:pt idx="96">
                  <c:v>99.167999999999992</c:v>
                </c:pt>
                <c:pt idx="97">
                  <c:v>98.742000000000004</c:v>
                </c:pt>
                <c:pt idx="98">
                  <c:v>98.370999999999981</c:v>
                </c:pt>
                <c:pt idx="99">
                  <c:v>98.106999999999999</c:v>
                </c:pt>
                <c:pt idx="100">
                  <c:v>97.736999999999995</c:v>
                </c:pt>
                <c:pt idx="101">
                  <c:v>97.43</c:v>
                </c:pt>
                <c:pt idx="102">
                  <c:v>97.11999999999999</c:v>
                </c:pt>
                <c:pt idx="103">
                  <c:v>96.816999999999993</c:v>
                </c:pt>
                <c:pt idx="104">
                  <c:v>96.452000000000012</c:v>
                </c:pt>
                <c:pt idx="105">
                  <c:v>96.085999999999999</c:v>
                </c:pt>
                <c:pt idx="106">
                  <c:v>95.606999999999999</c:v>
                </c:pt>
                <c:pt idx="111">
                  <c:v>93.760999999999996</c:v>
                </c:pt>
                <c:pt idx="112">
                  <c:v>93.385999999999981</c:v>
                </c:pt>
                <c:pt idx="113">
                  <c:v>92.995999999999995</c:v>
                </c:pt>
                <c:pt idx="114">
                  <c:v>92.646000000000001</c:v>
                </c:pt>
                <c:pt idx="115">
                  <c:v>92.241000000000014</c:v>
                </c:pt>
                <c:pt idx="116">
                  <c:v>92.081000000000003</c:v>
                </c:pt>
                <c:pt idx="117">
                  <c:v>91.691000000000003</c:v>
                </c:pt>
                <c:pt idx="118">
                  <c:v>91.286000000000001</c:v>
                </c:pt>
                <c:pt idx="119">
                  <c:v>90.962000000000003</c:v>
                </c:pt>
                <c:pt idx="120">
                  <c:v>90.581999999999994</c:v>
                </c:pt>
                <c:pt idx="121">
                  <c:v>90.427000000000007</c:v>
                </c:pt>
                <c:pt idx="122">
                  <c:v>90.076999999999998</c:v>
                </c:pt>
                <c:pt idx="123">
                  <c:v>89.917000000000016</c:v>
                </c:pt>
                <c:pt idx="124">
                  <c:v>89.611000000000004</c:v>
                </c:pt>
                <c:pt idx="125">
                  <c:v>89.298000000000002</c:v>
                </c:pt>
                <c:pt idx="126">
                  <c:v>88.977000000000004</c:v>
                </c:pt>
                <c:pt idx="127">
                  <c:v>88.671999999999983</c:v>
                </c:pt>
                <c:pt idx="128">
                  <c:v>88.38</c:v>
                </c:pt>
                <c:pt idx="129">
                  <c:v>88.28</c:v>
                </c:pt>
                <c:pt idx="130">
                  <c:v>88.28</c:v>
                </c:pt>
                <c:pt idx="131">
                  <c:v>88.015000000000001</c:v>
                </c:pt>
                <c:pt idx="132">
                  <c:v>87.656999999999982</c:v>
                </c:pt>
                <c:pt idx="133">
                  <c:v>87.281999999999996</c:v>
                </c:pt>
                <c:pt idx="134">
                  <c:v>87.262</c:v>
                </c:pt>
                <c:pt idx="135">
                  <c:v>86.856999999999999</c:v>
                </c:pt>
                <c:pt idx="136">
                  <c:v>86.557000000000002</c:v>
                </c:pt>
                <c:pt idx="137">
                  <c:v>86.34</c:v>
                </c:pt>
                <c:pt idx="138">
                  <c:v>85.964000000000013</c:v>
                </c:pt>
                <c:pt idx="139">
                  <c:v>85.637</c:v>
                </c:pt>
                <c:pt idx="140">
                  <c:v>85.315000000000012</c:v>
                </c:pt>
                <c:pt idx="141">
                  <c:v>85.027999999999992</c:v>
                </c:pt>
                <c:pt idx="142">
                  <c:v>84.831000000000003</c:v>
                </c:pt>
                <c:pt idx="143">
                  <c:v>84.831000000000003</c:v>
                </c:pt>
                <c:pt idx="144">
                  <c:v>84.678999999999988</c:v>
                </c:pt>
                <c:pt idx="145">
                  <c:v>84.323999999999998</c:v>
                </c:pt>
                <c:pt idx="146">
                  <c:v>83.465000000000003</c:v>
                </c:pt>
                <c:pt idx="147">
                  <c:v>83.307000000000002</c:v>
                </c:pt>
                <c:pt idx="148">
                  <c:v>82.897000000000006</c:v>
                </c:pt>
                <c:pt idx="149">
                  <c:v>82.584999999999994</c:v>
                </c:pt>
                <c:pt idx="150">
                  <c:v>82.271000000000001</c:v>
                </c:pt>
                <c:pt idx="151">
                  <c:v>81.962999999999994</c:v>
                </c:pt>
                <c:pt idx="152">
                  <c:v>81.781999999999996</c:v>
                </c:pt>
                <c:pt idx="153">
                  <c:v>81.48</c:v>
                </c:pt>
                <c:pt idx="154">
                  <c:v>81.161000000000001</c:v>
                </c:pt>
                <c:pt idx="155">
                  <c:v>80.811000000000007</c:v>
                </c:pt>
                <c:pt idx="156">
                  <c:v>80.52</c:v>
                </c:pt>
                <c:pt idx="157">
                  <c:v>80.150999999999982</c:v>
                </c:pt>
                <c:pt idx="158">
                  <c:v>80</c:v>
                </c:pt>
                <c:pt idx="159">
                  <c:v>79.842000000000013</c:v>
                </c:pt>
                <c:pt idx="160">
                  <c:v>79.781999999999996</c:v>
                </c:pt>
                <c:pt idx="161">
                  <c:v>79.393000000000001</c:v>
                </c:pt>
                <c:pt idx="162">
                  <c:v>79.02</c:v>
                </c:pt>
                <c:pt idx="163">
                  <c:v>78.692999999999998</c:v>
                </c:pt>
                <c:pt idx="164">
                  <c:v>78.35899999999998</c:v>
                </c:pt>
                <c:pt idx="165">
                  <c:v>78.057000000000002</c:v>
                </c:pt>
                <c:pt idx="166">
                  <c:v>77.769000000000005</c:v>
                </c:pt>
                <c:pt idx="167">
                  <c:v>77.369</c:v>
                </c:pt>
                <c:pt idx="168">
                  <c:v>76.986000000000004</c:v>
                </c:pt>
                <c:pt idx="169">
                  <c:v>76.585999999999999</c:v>
                </c:pt>
                <c:pt idx="170">
                  <c:v>76.215999999999994</c:v>
                </c:pt>
                <c:pt idx="171">
                  <c:v>75.915999999999997</c:v>
                </c:pt>
                <c:pt idx="172">
                  <c:v>75.760000000000005</c:v>
                </c:pt>
                <c:pt idx="173">
                  <c:v>75.402000000000001</c:v>
                </c:pt>
                <c:pt idx="174">
                  <c:v>75.049000000000007</c:v>
                </c:pt>
                <c:pt idx="175">
                  <c:v>74.69</c:v>
                </c:pt>
                <c:pt idx="176">
                  <c:v>74.387999999999991</c:v>
                </c:pt>
                <c:pt idx="177">
                  <c:v>74.085999999999999</c:v>
                </c:pt>
                <c:pt idx="178">
                  <c:v>73.765000000000001</c:v>
                </c:pt>
                <c:pt idx="179">
                  <c:v>73.405000000000001</c:v>
                </c:pt>
                <c:pt idx="180">
                  <c:v>73.144999999999996</c:v>
                </c:pt>
                <c:pt idx="181">
                  <c:v>72.664999999999992</c:v>
                </c:pt>
                <c:pt idx="182">
                  <c:v>72.194999999999993</c:v>
                </c:pt>
                <c:pt idx="183">
                  <c:v>72.004999999999995</c:v>
                </c:pt>
                <c:pt idx="184">
                  <c:v>71.753</c:v>
                </c:pt>
                <c:pt idx="185">
                  <c:v>71.403000000000006</c:v>
                </c:pt>
                <c:pt idx="186">
                  <c:v>71.072999999999979</c:v>
                </c:pt>
                <c:pt idx="187">
                  <c:v>70.72</c:v>
                </c:pt>
                <c:pt idx="188">
                  <c:v>70.437000000000012</c:v>
                </c:pt>
                <c:pt idx="189">
                  <c:v>70.073999999999998</c:v>
                </c:pt>
                <c:pt idx="190">
                  <c:v>69.930999999999997</c:v>
                </c:pt>
                <c:pt idx="191">
                  <c:v>69.754000000000005</c:v>
                </c:pt>
                <c:pt idx="192">
                  <c:v>69.456999999999994</c:v>
                </c:pt>
                <c:pt idx="193">
                  <c:v>69.176999999999992</c:v>
                </c:pt>
                <c:pt idx="194">
                  <c:v>68.742000000000004</c:v>
                </c:pt>
                <c:pt idx="195">
                  <c:v>68.394999999999996</c:v>
                </c:pt>
                <c:pt idx="196">
                  <c:v>68.054000000000002</c:v>
                </c:pt>
                <c:pt idx="197">
                  <c:v>67.596999999999994</c:v>
                </c:pt>
                <c:pt idx="198">
                  <c:v>67.239999999999995</c:v>
                </c:pt>
                <c:pt idx="199">
                  <c:v>66.78</c:v>
                </c:pt>
                <c:pt idx="210">
                  <c:v>64.387999999999991</c:v>
                </c:pt>
                <c:pt idx="211">
                  <c:v>64.387999999999991</c:v>
                </c:pt>
                <c:pt idx="212">
                  <c:v>64.187999999999988</c:v>
                </c:pt>
                <c:pt idx="213">
                  <c:v>64.187999999999988</c:v>
                </c:pt>
                <c:pt idx="214">
                  <c:v>63.988</c:v>
                </c:pt>
                <c:pt idx="215">
                  <c:v>63.988</c:v>
                </c:pt>
                <c:pt idx="216">
                  <c:v>63.863</c:v>
                </c:pt>
                <c:pt idx="217">
                  <c:v>63.863</c:v>
                </c:pt>
                <c:pt idx="218">
                  <c:v>63.713000000000001</c:v>
                </c:pt>
                <c:pt idx="219">
                  <c:v>63.713000000000001</c:v>
                </c:pt>
                <c:pt idx="220">
                  <c:v>63.507000000000005</c:v>
                </c:pt>
                <c:pt idx="221">
                  <c:v>63.507000000000005</c:v>
                </c:pt>
                <c:pt idx="222">
                  <c:v>63.306999999999995</c:v>
                </c:pt>
                <c:pt idx="223">
                  <c:v>63.306999999999995</c:v>
                </c:pt>
                <c:pt idx="224">
                  <c:v>63.107000000000006</c:v>
                </c:pt>
                <c:pt idx="225">
                  <c:v>63.107000000000006</c:v>
                </c:pt>
                <c:pt idx="226">
                  <c:v>62.907000000000004</c:v>
                </c:pt>
                <c:pt idx="227">
                  <c:v>62.907000000000004</c:v>
                </c:pt>
                <c:pt idx="228">
                  <c:v>62.690000000000005</c:v>
                </c:pt>
                <c:pt idx="229">
                  <c:v>62.690000000000005</c:v>
                </c:pt>
                <c:pt idx="230">
                  <c:v>62.54</c:v>
                </c:pt>
                <c:pt idx="231">
                  <c:v>62.54</c:v>
                </c:pt>
                <c:pt idx="232">
                  <c:v>62.339999999999996</c:v>
                </c:pt>
                <c:pt idx="233">
                  <c:v>62.339999999999996</c:v>
                </c:pt>
                <c:pt idx="234">
                  <c:v>62.09</c:v>
                </c:pt>
                <c:pt idx="235">
                  <c:v>62.09</c:v>
                </c:pt>
                <c:pt idx="236">
                  <c:v>61.830999999999996</c:v>
                </c:pt>
                <c:pt idx="237">
                  <c:v>61.830999999999996</c:v>
                </c:pt>
                <c:pt idx="253">
                  <c:v>58.573</c:v>
                </c:pt>
                <c:pt idx="254">
                  <c:v>58.573</c:v>
                </c:pt>
                <c:pt idx="255">
                  <c:v>58.423000000000002</c:v>
                </c:pt>
                <c:pt idx="256">
                  <c:v>58.423000000000002</c:v>
                </c:pt>
                <c:pt idx="257">
                  <c:v>58.273000000000003</c:v>
                </c:pt>
                <c:pt idx="258">
                  <c:v>58.273000000000003</c:v>
                </c:pt>
                <c:pt idx="259">
                  <c:v>58.123000000000012</c:v>
                </c:pt>
                <c:pt idx="260">
                  <c:v>58.123000000000012</c:v>
                </c:pt>
                <c:pt idx="261">
                  <c:v>57.973000000000006</c:v>
                </c:pt>
                <c:pt idx="262">
                  <c:v>57.973000000000006</c:v>
                </c:pt>
                <c:pt idx="263">
                  <c:v>57.823</c:v>
                </c:pt>
                <c:pt idx="264">
                  <c:v>57.823</c:v>
                </c:pt>
                <c:pt idx="265">
                  <c:v>57.673000000000002</c:v>
                </c:pt>
                <c:pt idx="266">
                  <c:v>57.673000000000002</c:v>
                </c:pt>
                <c:pt idx="267">
                  <c:v>57.523000000000003</c:v>
                </c:pt>
                <c:pt idx="268">
                  <c:v>57.523000000000003</c:v>
                </c:pt>
                <c:pt idx="269">
                  <c:v>57.373000000000005</c:v>
                </c:pt>
                <c:pt idx="270">
                  <c:v>57.373000000000005</c:v>
                </c:pt>
                <c:pt idx="271">
                  <c:v>57.223000000000013</c:v>
                </c:pt>
                <c:pt idx="272">
                  <c:v>57.223000000000013</c:v>
                </c:pt>
                <c:pt idx="273">
                  <c:v>57.073</c:v>
                </c:pt>
                <c:pt idx="274">
                  <c:v>57.073</c:v>
                </c:pt>
                <c:pt idx="275">
                  <c:v>56.923000000000002</c:v>
                </c:pt>
                <c:pt idx="276">
                  <c:v>56.923000000000002</c:v>
                </c:pt>
                <c:pt idx="277">
                  <c:v>56.773000000000003</c:v>
                </c:pt>
                <c:pt idx="278">
                  <c:v>56.773000000000003</c:v>
                </c:pt>
                <c:pt idx="279">
                  <c:v>56.623000000000012</c:v>
                </c:pt>
                <c:pt idx="280">
                  <c:v>56.623000000000012</c:v>
                </c:pt>
                <c:pt idx="281">
                  <c:v>56.473000000000006</c:v>
                </c:pt>
                <c:pt idx="282">
                  <c:v>56.473000000000006</c:v>
                </c:pt>
                <c:pt idx="283">
                  <c:v>56.323</c:v>
                </c:pt>
                <c:pt idx="284">
                  <c:v>56.323</c:v>
                </c:pt>
                <c:pt idx="285">
                  <c:v>56.173000000000002</c:v>
                </c:pt>
                <c:pt idx="286">
                  <c:v>56.173000000000002</c:v>
                </c:pt>
                <c:pt idx="287">
                  <c:v>56.023000000000003</c:v>
                </c:pt>
                <c:pt idx="288">
                  <c:v>56.023000000000003</c:v>
                </c:pt>
                <c:pt idx="289">
                  <c:v>55.873000000000005</c:v>
                </c:pt>
                <c:pt idx="290">
                  <c:v>55.873000000000005</c:v>
                </c:pt>
                <c:pt idx="291">
                  <c:v>55.723000000000013</c:v>
                </c:pt>
                <c:pt idx="292">
                  <c:v>55.723000000000013</c:v>
                </c:pt>
                <c:pt idx="293">
                  <c:v>55.573</c:v>
                </c:pt>
                <c:pt idx="294">
                  <c:v>55.573</c:v>
                </c:pt>
                <c:pt idx="295">
                  <c:v>55.423000000000002</c:v>
                </c:pt>
                <c:pt idx="296">
                  <c:v>55.423000000000002</c:v>
                </c:pt>
                <c:pt idx="323">
                  <c:v>52.735000000000007</c:v>
                </c:pt>
                <c:pt idx="324">
                  <c:v>52.735000000000007</c:v>
                </c:pt>
                <c:pt idx="325">
                  <c:v>52.639000000000003</c:v>
                </c:pt>
                <c:pt idx="326">
                  <c:v>52.639000000000003</c:v>
                </c:pt>
                <c:pt idx="327">
                  <c:v>52.539000000000001</c:v>
                </c:pt>
                <c:pt idx="328">
                  <c:v>52.539000000000001</c:v>
                </c:pt>
                <c:pt idx="329">
                  <c:v>52.435000000000002</c:v>
                </c:pt>
                <c:pt idx="330">
                  <c:v>52.435000000000002</c:v>
                </c:pt>
                <c:pt idx="331">
                  <c:v>52.33</c:v>
                </c:pt>
                <c:pt idx="332">
                  <c:v>52.33</c:v>
                </c:pt>
                <c:pt idx="333">
                  <c:v>52.226000000000013</c:v>
                </c:pt>
                <c:pt idx="334">
                  <c:v>52.226000000000013</c:v>
                </c:pt>
                <c:pt idx="335">
                  <c:v>52.120000000000005</c:v>
                </c:pt>
                <c:pt idx="336">
                  <c:v>52.120000000000005</c:v>
                </c:pt>
                <c:pt idx="337">
                  <c:v>52.015000000000001</c:v>
                </c:pt>
                <c:pt idx="338">
                  <c:v>52.015000000000001</c:v>
                </c:pt>
                <c:pt idx="339">
                  <c:v>51.910999999999994</c:v>
                </c:pt>
                <c:pt idx="340">
                  <c:v>51.910999999999994</c:v>
                </c:pt>
                <c:pt idx="341">
                  <c:v>51.809999999999995</c:v>
                </c:pt>
                <c:pt idx="342">
                  <c:v>51.809999999999995</c:v>
                </c:pt>
                <c:pt idx="343">
                  <c:v>51.705000000000005</c:v>
                </c:pt>
                <c:pt idx="344">
                  <c:v>51.705000000000005</c:v>
                </c:pt>
                <c:pt idx="345">
                  <c:v>51.597000000000001</c:v>
                </c:pt>
                <c:pt idx="346">
                  <c:v>51.597000000000001</c:v>
                </c:pt>
                <c:pt idx="347">
                  <c:v>51.489000000000004</c:v>
                </c:pt>
                <c:pt idx="348">
                  <c:v>51.489000000000004</c:v>
                </c:pt>
                <c:pt idx="349">
                  <c:v>51.373999999999995</c:v>
                </c:pt>
                <c:pt idx="350">
                  <c:v>51.373999999999995</c:v>
                </c:pt>
                <c:pt idx="351">
                  <c:v>51.268000000000008</c:v>
                </c:pt>
                <c:pt idx="352">
                  <c:v>51.268000000000008</c:v>
                </c:pt>
                <c:pt idx="353">
                  <c:v>51.161000000000001</c:v>
                </c:pt>
                <c:pt idx="354">
                  <c:v>51.161000000000001</c:v>
                </c:pt>
                <c:pt idx="355">
                  <c:v>51.052</c:v>
                </c:pt>
                <c:pt idx="356">
                  <c:v>51.052</c:v>
                </c:pt>
                <c:pt idx="357">
                  <c:v>50.949000000000005</c:v>
                </c:pt>
                <c:pt idx="358">
                  <c:v>50.949000000000005</c:v>
                </c:pt>
                <c:pt idx="359">
                  <c:v>50.844999999999999</c:v>
                </c:pt>
                <c:pt idx="360">
                  <c:v>50.844999999999999</c:v>
                </c:pt>
                <c:pt idx="361">
                  <c:v>50.737000000000002</c:v>
                </c:pt>
                <c:pt idx="362">
                  <c:v>50.737000000000002</c:v>
                </c:pt>
                <c:pt idx="363">
                  <c:v>50.617000000000004</c:v>
                </c:pt>
                <c:pt idx="364">
                  <c:v>50.617000000000004</c:v>
                </c:pt>
                <c:pt idx="365">
                  <c:v>50.52</c:v>
                </c:pt>
                <c:pt idx="366">
                  <c:v>50.52</c:v>
                </c:pt>
                <c:pt idx="367">
                  <c:v>50.416000000000004</c:v>
                </c:pt>
                <c:pt idx="368">
                  <c:v>50.416000000000004</c:v>
                </c:pt>
                <c:pt idx="369">
                  <c:v>50.312999999999995</c:v>
                </c:pt>
                <c:pt idx="370">
                  <c:v>50.312999999999995</c:v>
                </c:pt>
                <c:pt idx="371">
                  <c:v>50.209000000000003</c:v>
                </c:pt>
                <c:pt idx="372">
                  <c:v>50.209000000000003</c:v>
                </c:pt>
                <c:pt idx="373">
                  <c:v>50.101000000000006</c:v>
                </c:pt>
                <c:pt idx="374">
                  <c:v>50.101000000000006</c:v>
                </c:pt>
                <c:pt idx="375">
                  <c:v>49.991</c:v>
                </c:pt>
                <c:pt idx="376">
                  <c:v>49.991</c:v>
                </c:pt>
                <c:pt idx="377">
                  <c:v>49.885999999999996</c:v>
                </c:pt>
                <c:pt idx="378">
                  <c:v>49.885999999999996</c:v>
                </c:pt>
                <c:pt idx="379">
                  <c:v>49.778000000000006</c:v>
                </c:pt>
                <c:pt idx="380">
                  <c:v>49.778000000000006</c:v>
                </c:pt>
                <c:pt idx="381">
                  <c:v>49.668000000000006</c:v>
                </c:pt>
                <c:pt idx="382">
                  <c:v>49.668000000000006</c:v>
                </c:pt>
                <c:pt idx="383">
                  <c:v>49.594000000000001</c:v>
                </c:pt>
                <c:pt idx="384">
                  <c:v>49.594000000000001</c:v>
                </c:pt>
                <c:pt idx="385">
                  <c:v>49.478000000000002</c:v>
                </c:pt>
                <c:pt idx="386">
                  <c:v>49.478000000000002</c:v>
                </c:pt>
                <c:pt idx="387">
                  <c:v>49.384999999999998</c:v>
                </c:pt>
                <c:pt idx="388">
                  <c:v>49.384999999999998</c:v>
                </c:pt>
                <c:pt idx="389">
                  <c:v>49.273000000000003</c:v>
                </c:pt>
                <c:pt idx="390">
                  <c:v>49.273000000000003</c:v>
                </c:pt>
                <c:pt idx="391">
                  <c:v>49.167000000000002</c:v>
                </c:pt>
                <c:pt idx="392">
                  <c:v>49.167000000000002</c:v>
                </c:pt>
                <c:pt idx="393">
                  <c:v>49.06</c:v>
                </c:pt>
                <c:pt idx="394">
                  <c:v>49.06</c:v>
                </c:pt>
                <c:pt idx="395">
                  <c:v>48.953999999999994</c:v>
                </c:pt>
                <c:pt idx="396">
                  <c:v>48.953999999999994</c:v>
                </c:pt>
                <c:pt idx="397">
                  <c:v>48.847999999999999</c:v>
                </c:pt>
                <c:pt idx="398">
                  <c:v>48.847999999999999</c:v>
                </c:pt>
                <c:pt idx="399">
                  <c:v>48.75</c:v>
                </c:pt>
                <c:pt idx="400">
                  <c:v>48.75</c:v>
                </c:pt>
                <c:pt idx="401">
                  <c:v>48.653000000000006</c:v>
                </c:pt>
                <c:pt idx="402">
                  <c:v>48.653000000000006</c:v>
                </c:pt>
                <c:pt idx="403">
                  <c:v>48.532000000000004</c:v>
                </c:pt>
                <c:pt idx="404">
                  <c:v>48.532000000000004</c:v>
                </c:pt>
                <c:pt idx="405">
                  <c:v>48.433</c:v>
                </c:pt>
                <c:pt idx="406">
                  <c:v>48.433</c:v>
                </c:pt>
                <c:pt idx="407">
                  <c:v>48.328000000000003</c:v>
                </c:pt>
                <c:pt idx="408">
                  <c:v>48.328000000000003</c:v>
                </c:pt>
                <c:pt idx="409">
                  <c:v>48.217000000000006</c:v>
                </c:pt>
                <c:pt idx="410">
                  <c:v>48.217000000000006</c:v>
                </c:pt>
                <c:pt idx="411">
                  <c:v>48.122000000000007</c:v>
                </c:pt>
                <c:pt idx="412">
                  <c:v>48.122000000000007</c:v>
                </c:pt>
                <c:pt idx="413">
                  <c:v>48.016999999999996</c:v>
                </c:pt>
                <c:pt idx="414">
                  <c:v>48.016999999999996</c:v>
                </c:pt>
                <c:pt idx="415">
                  <c:v>47.905000000000001</c:v>
                </c:pt>
                <c:pt idx="416">
                  <c:v>47.905000000000001</c:v>
                </c:pt>
                <c:pt idx="417">
                  <c:v>47.798000000000009</c:v>
                </c:pt>
                <c:pt idx="418">
                  <c:v>47.798000000000009</c:v>
                </c:pt>
                <c:pt idx="419">
                  <c:v>47.695000000000007</c:v>
                </c:pt>
                <c:pt idx="420">
                  <c:v>47.695000000000007</c:v>
                </c:pt>
                <c:pt idx="421">
                  <c:v>47.59</c:v>
                </c:pt>
                <c:pt idx="422">
                  <c:v>47.59</c:v>
                </c:pt>
                <c:pt idx="423">
                  <c:v>47.483000000000004</c:v>
                </c:pt>
                <c:pt idx="424">
                  <c:v>47.483000000000004</c:v>
                </c:pt>
                <c:pt idx="425">
                  <c:v>47.375</c:v>
                </c:pt>
                <c:pt idx="426">
                  <c:v>47.375</c:v>
                </c:pt>
                <c:pt idx="427">
                  <c:v>47.268000000000008</c:v>
                </c:pt>
                <c:pt idx="428">
                  <c:v>47.268000000000008</c:v>
                </c:pt>
                <c:pt idx="429">
                  <c:v>47.159000000000006</c:v>
                </c:pt>
                <c:pt idx="430">
                  <c:v>47.159000000000006</c:v>
                </c:pt>
                <c:pt idx="431">
                  <c:v>47.053000000000004</c:v>
                </c:pt>
                <c:pt idx="432">
                  <c:v>47.053000000000004</c:v>
                </c:pt>
                <c:pt idx="433">
                  <c:v>46.946999999999996</c:v>
                </c:pt>
                <c:pt idx="434">
                  <c:v>46.946999999999996</c:v>
                </c:pt>
                <c:pt idx="435">
                  <c:v>46.846999999999994</c:v>
                </c:pt>
                <c:pt idx="436">
                  <c:v>46.846999999999994</c:v>
                </c:pt>
                <c:pt idx="437">
                  <c:v>46.741</c:v>
                </c:pt>
                <c:pt idx="438">
                  <c:v>46.741</c:v>
                </c:pt>
                <c:pt idx="439">
                  <c:v>46.633000000000003</c:v>
                </c:pt>
                <c:pt idx="440">
                  <c:v>46.633000000000003</c:v>
                </c:pt>
                <c:pt idx="441">
                  <c:v>46.529000000000003</c:v>
                </c:pt>
                <c:pt idx="442">
                  <c:v>46.529000000000003</c:v>
                </c:pt>
                <c:pt idx="443">
                  <c:v>46.423000000000002</c:v>
                </c:pt>
                <c:pt idx="444">
                  <c:v>46.423000000000002</c:v>
                </c:pt>
                <c:pt idx="445">
                  <c:v>46.314999999999998</c:v>
                </c:pt>
                <c:pt idx="446">
                  <c:v>46.314999999999998</c:v>
                </c:pt>
                <c:pt idx="447">
                  <c:v>46.212000000000003</c:v>
                </c:pt>
                <c:pt idx="448">
                  <c:v>46.212000000000003</c:v>
                </c:pt>
                <c:pt idx="449">
                  <c:v>46.122000000000007</c:v>
                </c:pt>
                <c:pt idx="450">
                  <c:v>46.122000000000007</c:v>
                </c:pt>
                <c:pt idx="451">
                  <c:v>46.082000000000001</c:v>
                </c:pt>
                <c:pt idx="452">
                  <c:v>46.082000000000001</c:v>
                </c:pt>
                <c:pt idx="462">
                  <c:v>45.108000000000004</c:v>
                </c:pt>
                <c:pt idx="463">
                  <c:v>45.108000000000004</c:v>
                </c:pt>
                <c:pt idx="464">
                  <c:v>45.001000000000005</c:v>
                </c:pt>
                <c:pt idx="465">
                  <c:v>45.001000000000005</c:v>
                </c:pt>
                <c:pt idx="466">
                  <c:v>44.895000000000003</c:v>
                </c:pt>
                <c:pt idx="467">
                  <c:v>44.895000000000003</c:v>
                </c:pt>
                <c:pt idx="468">
                  <c:v>44.789000000000001</c:v>
                </c:pt>
                <c:pt idx="469">
                  <c:v>44.789000000000001</c:v>
                </c:pt>
                <c:pt idx="470">
                  <c:v>44.68</c:v>
                </c:pt>
                <c:pt idx="471">
                  <c:v>44.68</c:v>
                </c:pt>
                <c:pt idx="472">
                  <c:v>44.575000000000003</c:v>
                </c:pt>
                <c:pt idx="473">
                  <c:v>44.575000000000003</c:v>
                </c:pt>
                <c:pt idx="474">
                  <c:v>44.467000000000006</c:v>
                </c:pt>
                <c:pt idx="475">
                  <c:v>44.467000000000006</c:v>
                </c:pt>
                <c:pt idx="476">
                  <c:v>44.358999999999995</c:v>
                </c:pt>
                <c:pt idx="477">
                  <c:v>44.358999999999995</c:v>
                </c:pt>
                <c:pt idx="478">
                  <c:v>44.252000000000002</c:v>
                </c:pt>
                <c:pt idx="479">
                  <c:v>44.252000000000002</c:v>
                </c:pt>
                <c:pt idx="480">
                  <c:v>44.197000000000003</c:v>
                </c:pt>
                <c:pt idx="481">
                  <c:v>44.197000000000003</c:v>
                </c:pt>
                <c:pt idx="482">
                  <c:v>44.097000000000001</c:v>
                </c:pt>
                <c:pt idx="483">
                  <c:v>44.097000000000001</c:v>
                </c:pt>
                <c:pt idx="484">
                  <c:v>44.037000000000006</c:v>
                </c:pt>
                <c:pt idx="485">
                  <c:v>44.037000000000006</c:v>
                </c:pt>
                <c:pt idx="486">
                  <c:v>43.943000000000005</c:v>
                </c:pt>
                <c:pt idx="487">
                  <c:v>43.943000000000005</c:v>
                </c:pt>
                <c:pt idx="488">
                  <c:v>43.851999999999997</c:v>
                </c:pt>
                <c:pt idx="489">
                  <c:v>43.851999999999997</c:v>
                </c:pt>
                <c:pt idx="490">
                  <c:v>43.765000000000008</c:v>
                </c:pt>
                <c:pt idx="491">
                  <c:v>43.765000000000008</c:v>
                </c:pt>
                <c:pt idx="492">
                  <c:v>43.715000000000003</c:v>
                </c:pt>
                <c:pt idx="493">
                  <c:v>43.715000000000003</c:v>
                </c:pt>
                <c:pt idx="494">
                  <c:v>43.672000000000004</c:v>
                </c:pt>
                <c:pt idx="495">
                  <c:v>43.672000000000004</c:v>
                </c:pt>
                <c:pt idx="496">
                  <c:v>43.612000000000002</c:v>
                </c:pt>
                <c:pt idx="497">
                  <c:v>43.612000000000002</c:v>
                </c:pt>
                <c:pt idx="498">
                  <c:v>43.558</c:v>
                </c:pt>
                <c:pt idx="499">
                  <c:v>43.558</c:v>
                </c:pt>
                <c:pt idx="500">
                  <c:v>43.498000000000005</c:v>
                </c:pt>
                <c:pt idx="501">
                  <c:v>43.498000000000005</c:v>
                </c:pt>
                <c:pt idx="502">
                  <c:v>43.467000000000006</c:v>
                </c:pt>
                <c:pt idx="503">
                  <c:v>43.467000000000006</c:v>
                </c:pt>
                <c:pt idx="504">
                  <c:v>43.438000000000002</c:v>
                </c:pt>
                <c:pt idx="505">
                  <c:v>43.438000000000002</c:v>
                </c:pt>
                <c:pt idx="506">
                  <c:v>43.473000000000006</c:v>
                </c:pt>
                <c:pt idx="507">
                  <c:v>43.473000000000006</c:v>
                </c:pt>
                <c:pt idx="508">
                  <c:v>43.42</c:v>
                </c:pt>
                <c:pt idx="509">
                  <c:v>43.42</c:v>
                </c:pt>
                <c:pt idx="510">
                  <c:v>43.367000000000004</c:v>
                </c:pt>
                <c:pt idx="511">
                  <c:v>43.367000000000004</c:v>
                </c:pt>
                <c:pt idx="512">
                  <c:v>43.313999999999993</c:v>
                </c:pt>
                <c:pt idx="513">
                  <c:v>43.313999999999993</c:v>
                </c:pt>
                <c:pt idx="514">
                  <c:v>43.260000000000005</c:v>
                </c:pt>
                <c:pt idx="515">
                  <c:v>43.260000000000005</c:v>
                </c:pt>
                <c:pt idx="516">
                  <c:v>43.211000000000006</c:v>
                </c:pt>
                <c:pt idx="517">
                  <c:v>43.211000000000006</c:v>
                </c:pt>
                <c:pt idx="518">
                  <c:v>43.162000000000006</c:v>
                </c:pt>
                <c:pt idx="519">
                  <c:v>43.162000000000006</c:v>
                </c:pt>
                <c:pt idx="520">
                  <c:v>43.111000000000004</c:v>
                </c:pt>
                <c:pt idx="521">
                  <c:v>43.111000000000004</c:v>
                </c:pt>
                <c:pt idx="522">
                  <c:v>43.06</c:v>
                </c:pt>
                <c:pt idx="523">
                  <c:v>43.06</c:v>
                </c:pt>
                <c:pt idx="524">
                  <c:v>43.01</c:v>
                </c:pt>
                <c:pt idx="525">
                  <c:v>43.01</c:v>
                </c:pt>
                <c:pt idx="526">
                  <c:v>42.96</c:v>
                </c:pt>
                <c:pt idx="527">
                  <c:v>42.96</c:v>
                </c:pt>
                <c:pt idx="528">
                  <c:v>42.91</c:v>
                </c:pt>
                <c:pt idx="529">
                  <c:v>42.91</c:v>
                </c:pt>
                <c:pt idx="530">
                  <c:v>42.86</c:v>
                </c:pt>
                <c:pt idx="531">
                  <c:v>42.86</c:v>
                </c:pt>
                <c:pt idx="532">
                  <c:v>42.813999999999993</c:v>
                </c:pt>
                <c:pt idx="533">
                  <c:v>42.813999999999993</c:v>
                </c:pt>
                <c:pt idx="534">
                  <c:v>42.763000000000012</c:v>
                </c:pt>
                <c:pt idx="535">
                  <c:v>42.763000000000012</c:v>
                </c:pt>
                <c:pt idx="536">
                  <c:v>42.714000000000006</c:v>
                </c:pt>
                <c:pt idx="537">
                  <c:v>42.714000000000006</c:v>
                </c:pt>
                <c:pt idx="538">
                  <c:v>42.664000000000001</c:v>
                </c:pt>
                <c:pt idx="539">
                  <c:v>42.664000000000001</c:v>
                </c:pt>
                <c:pt idx="540">
                  <c:v>42.616</c:v>
                </c:pt>
                <c:pt idx="541">
                  <c:v>42.616</c:v>
                </c:pt>
                <c:pt idx="542">
                  <c:v>42.57</c:v>
                </c:pt>
                <c:pt idx="543">
                  <c:v>42.57</c:v>
                </c:pt>
                <c:pt idx="544">
                  <c:v>42.521000000000001</c:v>
                </c:pt>
                <c:pt idx="545">
                  <c:v>42.521000000000001</c:v>
                </c:pt>
                <c:pt idx="546">
                  <c:v>42.472000000000001</c:v>
                </c:pt>
                <c:pt idx="547">
                  <c:v>42.472000000000001</c:v>
                </c:pt>
                <c:pt idx="548">
                  <c:v>42.424000000000007</c:v>
                </c:pt>
                <c:pt idx="549">
                  <c:v>42.424000000000007</c:v>
                </c:pt>
                <c:pt idx="550">
                  <c:v>42.375</c:v>
                </c:pt>
                <c:pt idx="551">
                  <c:v>42.375</c:v>
                </c:pt>
                <c:pt idx="552">
                  <c:v>42.317999999999998</c:v>
                </c:pt>
                <c:pt idx="553">
                  <c:v>42.317999999999998</c:v>
                </c:pt>
                <c:pt idx="554">
                  <c:v>42.265000000000008</c:v>
                </c:pt>
                <c:pt idx="555">
                  <c:v>42.265000000000008</c:v>
                </c:pt>
                <c:pt idx="556">
                  <c:v>42.217000000000006</c:v>
                </c:pt>
                <c:pt idx="557">
                  <c:v>42.217000000000006</c:v>
                </c:pt>
                <c:pt idx="558">
                  <c:v>42.167000000000002</c:v>
                </c:pt>
                <c:pt idx="559">
                  <c:v>42.167000000000002</c:v>
                </c:pt>
                <c:pt idx="560">
                  <c:v>42.114000000000004</c:v>
                </c:pt>
                <c:pt idx="561">
                  <c:v>42.114000000000004</c:v>
                </c:pt>
                <c:pt idx="562">
                  <c:v>42.064</c:v>
                </c:pt>
                <c:pt idx="563">
                  <c:v>42.064</c:v>
                </c:pt>
                <c:pt idx="564">
                  <c:v>42.019000000000005</c:v>
                </c:pt>
                <c:pt idx="565">
                  <c:v>42.019000000000005</c:v>
                </c:pt>
                <c:pt idx="566">
                  <c:v>41.974000000000004</c:v>
                </c:pt>
                <c:pt idx="567">
                  <c:v>41.974000000000004</c:v>
                </c:pt>
                <c:pt idx="568">
                  <c:v>41.924000000000007</c:v>
                </c:pt>
                <c:pt idx="569">
                  <c:v>41.924000000000007</c:v>
                </c:pt>
                <c:pt idx="570">
                  <c:v>41.875</c:v>
                </c:pt>
                <c:pt idx="571">
                  <c:v>41.875</c:v>
                </c:pt>
                <c:pt idx="572">
                  <c:v>41.825000000000003</c:v>
                </c:pt>
                <c:pt idx="573">
                  <c:v>41.825000000000003</c:v>
                </c:pt>
                <c:pt idx="574">
                  <c:v>41.775000000000006</c:v>
                </c:pt>
                <c:pt idx="575">
                  <c:v>41.775000000000006</c:v>
                </c:pt>
                <c:pt idx="576">
                  <c:v>41.725000000000009</c:v>
                </c:pt>
                <c:pt idx="577">
                  <c:v>41.725000000000009</c:v>
                </c:pt>
                <c:pt idx="578">
                  <c:v>41.677</c:v>
                </c:pt>
                <c:pt idx="579">
                  <c:v>41.677</c:v>
                </c:pt>
                <c:pt idx="580">
                  <c:v>41.604000000000006</c:v>
                </c:pt>
                <c:pt idx="581">
                  <c:v>41.604000000000006</c:v>
                </c:pt>
                <c:pt idx="582">
                  <c:v>41.55</c:v>
                </c:pt>
                <c:pt idx="583">
                  <c:v>41.55</c:v>
                </c:pt>
                <c:pt idx="584">
                  <c:v>41.5</c:v>
                </c:pt>
                <c:pt idx="585">
                  <c:v>41.5</c:v>
                </c:pt>
                <c:pt idx="586">
                  <c:v>41.446000000000005</c:v>
                </c:pt>
                <c:pt idx="587">
                  <c:v>41.446000000000005</c:v>
                </c:pt>
                <c:pt idx="588">
                  <c:v>41.366</c:v>
                </c:pt>
                <c:pt idx="589">
                  <c:v>41.366</c:v>
                </c:pt>
                <c:pt idx="590">
                  <c:v>41.768000000000008</c:v>
                </c:pt>
                <c:pt idx="591">
                  <c:v>41.768000000000008</c:v>
                </c:pt>
                <c:pt idx="592">
                  <c:v>41.711000000000006</c:v>
                </c:pt>
                <c:pt idx="593">
                  <c:v>41.711000000000006</c:v>
                </c:pt>
                <c:pt idx="594">
                  <c:v>41.661000000000001</c:v>
                </c:pt>
                <c:pt idx="595">
                  <c:v>41.661000000000001</c:v>
                </c:pt>
                <c:pt idx="596">
                  <c:v>41.615000000000002</c:v>
                </c:pt>
                <c:pt idx="597">
                  <c:v>41.615000000000002</c:v>
                </c:pt>
                <c:pt idx="598">
                  <c:v>41.569000000000003</c:v>
                </c:pt>
                <c:pt idx="599">
                  <c:v>41.569000000000003</c:v>
                </c:pt>
                <c:pt idx="600">
                  <c:v>41.523000000000003</c:v>
                </c:pt>
                <c:pt idx="601">
                  <c:v>41.523000000000003</c:v>
                </c:pt>
                <c:pt idx="602">
                  <c:v>41.477000000000004</c:v>
                </c:pt>
                <c:pt idx="603">
                  <c:v>41.477000000000004</c:v>
                </c:pt>
                <c:pt idx="604">
                  <c:v>41.427</c:v>
                </c:pt>
                <c:pt idx="605">
                  <c:v>41.427</c:v>
                </c:pt>
                <c:pt idx="606">
                  <c:v>41.376999999999995</c:v>
                </c:pt>
                <c:pt idx="607">
                  <c:v>41.376999999999995</c:v>
                </c:pt>
                <c:pt idx="608">
                  <c:v>41.327000000000005</c:v>
                </c:pt>
                <c:pt idx="609">
                  <c:v>41.327000000000005</c:v>
                </c:pt>
                <c:pt idx="610">
                  <c:v>41.277000000000001</c:v>
                </c:pt>
                <c:pt idx="611">
                  <c:v>41.277000000000001</c:v>
                </c:pt>
                <c:pt idx="612">
                  <c:v>41.227000000000011</c:v>
                </c:pt>
                <c:pt idx="613">
                  <c:v>41.227000000000011</c:v>
                </c:pt>
                <c:pt idx="614">
                  <c:v>41.177</c:v>
                </c:pt>
                <c:pt idx="615">
                  <c:v>41.177</c:v>
                </c:pt>
                <c:pt idx="616">
                  <c:v>41.127000000000002</c:v>
                </c:pt>
                <c:pt idx="617">
                  <c:v>41.127000000000002</c:v>
                </c:pt>
                <c:pt idx="618">
                  <c:v>41.077000000000005</c:v>
                </c:pt>
                <c:pt idx="619">
                  <c:v>41.077000000000005</c:v>
                </c:pt>
                <c:pt idx="620">
                  <c:v>41.027000000000001</c:v>
                </c:pt>
                <c:pt idx="621">
                  <c:v>41.027000000000001</c:v>
                </c:pt>
                <c:pt idx="622">
                  <c:v>40.077000000000005</c:v>
                </c:pt>
                <c:pt idx="623">
                  <c:v>40.077000000000005</c:v>
                </c:pt>
                <c:pt idx="624">
                  <c:v>40.027000000000001</c:v>
                </c:pt>
                <c:pt idx="625">
                  <c:v>40.027000000000001</c:v>
                </c:pt>
                <c:pt idx="626">
                  <c:v>39.97</c:v>
                </c:pt>
                <c:pt idx="627">
                  <c:v>39.97</c:v>
                </c:pt>
                <c:pt idx="628">
                  <c:v>39.92</c:v>
                </c:pt>
                <c:pt idx="629">
                  <c:v>39.92</c:v>
                </c:pt>
                <c:pt idx="630">
                  <c:v>39.870000000000005</c:v>
                </c:pt>
                <c:pt idx="631">
                  <c:v>39.870000000000005</c:v>
                </c:pt>
                <c:pt idx="632">
                  <c:v>39.815999999999995</c:v>
                </c:pt>
                <c:pt idx="633">
                  <c:v>39.815999999999995</c:v>
                </c:pt>
                <c:pt idx="634">
                  <c:v>39.766000000000012</c:v>
                </c:pt>
                <c:pt idx="635">
                  <c:v>39.766000000000012</c:v>
                </c:pt>
                <c:pt idx="636">
                  <c:v>39.716000000000001</c:v>
                </c:pt>
                <c:pt idx="637">
                  <c:v>39.716000000000001</c:v>
                </c:pt>
                <c:pt idx="638">
                  <c:v>39.664000000000001</c:v>
                </c:pt>
                <c:pt idx="639">
                  <c:v>39.664000000000001</c:v>
                </c:pt>
                <c:pt idx="640">
                  <c:v>39.613</c:v>
                </c:pt>
                <c:pt idx="641">
                  <c:v>39.613</c:v>
                </c:pt>
                <c:pt idx="642">
                  <c:v>39.561</c:v>
                </c:pt>
                <c:pt idx="643">
                  <c:v>39.561</c:v>
                </c:pt>
                <c:pt idx="644">
                  <c:v>39.508000000000003</c:v>
                </c:pt>
                <c:pt idx="645">
                  <c:v>39.508000000000003</c:v>
                </c:pt>
                <c:pt idx="646">
                  <c:v>39.457999999999998</c:v>
                </c:pt>
                <c:pt idx="647">
                  <c:v>39.457999999999998</c:v>
                </c:pt>
                <c:pt idx="648">
                  <c:v>39.408000000000001</c:v>
                </c:pt>
                <c:pt idx="649">
                  <c:v>39.408000000000001</c:v>
                </c:pt>
                <c:pt idx="650">
                  <c:v>39.353999999999999</c:v>
                </c:pt>
                <c:pt idx="651">
                  <c:v>39.353999999999999</c:v>
                </c:pt>
                <c:pt idx="652">
                  <c:v>39.300999999999995</c:v>
                </c:pt>
                <c:pt idx="653">
                  <c:v>39.300999999999995</c:v>
                </c:pt>
                <c:pt idx="654">
                  <c:v>39.247</c:v>
                </c:pt>
                <c:pt idx="655">
                  <c:v>39.247</c:v>
                </c:pt>
                <c:pt idx="656">
                  <c:v>39.191000000000003</c:v>
                </c:pt>
                <c:pt idx="657">
                  <c:v>39.191000000000003</c:v>
                </c:pt>
                <c:pt idx="658">
                  <c:v>39.137</c:v>
                </c:pt>
                <c:pt idx="659">
                  <c:v>39.137</c:v>
                </c:pt>
                <c:pt idx="660">
                  <c:v>39.083999999999996</c:v>
                </c:pt>
                <c:pt idx="661">
                  <c:v>39.083999999999996</c:v>
                </c:pt>
                <c:pt idx="662">
                  <c:v>39.031000000000006</c:v>
                </c:pt>
                <c:pt idx="663">
                  <c:v>39.031000000000006</c:v>
                </c:pt>
                <c:pt idx="664">
                  <c:v>38.979000000000006</c:v>
                </c:pt>
                <c:pt idx="665">
                  <c:v>38.979000000000006</c:v>
                </c:pt>
                <c:pt idx="666">
                  <c:v>38.924000000000007</c:v>
                </c:pt>
                <c:pt idx="667">
                  <c:v>38.924000000000007</c:v>
                </c:pt>
                <c:pt idx="668">
                  <c:v>38.868000000000002</c:v>
                </c:pt>
                <c:pt idx="669">
                  <c:v>38.868000000000002</c:v>
                </c:pt>
                <c:pt idx="670">
                  <c:v>38.811999999999998</c:v>
                </c:pt>
                <c:pt idx="671">
                  <c:v>38.811999999999998</c:v>
                </c:pt>
                <c:pt idx="672">
                  <c:v>38.757000000000005</c:v>
                </c:pt>
                <c:pt idx="673">
                  <c:v>38.757000000000005</c:v>
                </c:pt>
                <c:pt idx="674">
                  <c:v>38.702000000000005</c:v>
                </c:pt>
                <c:pt idx="675">
                  <c:v>38.702000000000005</c:v>
                </c:pt>
                <c:pt idx="676">
                  <c:v>38.646000000000001</c:v>
                </c:pt>
                <c:pt idx="677">
                  <c:v>38.646000000000001</c:v>
                </c:pt>
                <c:pt idx="678">
                  <c:v>38.590000000000003</c:v>
                </c:pt>
                <c:pt idx="679">
                  <c:v>38.590000000000003</c:v>
                </c:pt>
                <c:pt idx="680">
                  <c:v>38.535000000000004</c:v>
                </c:pt>
                <c:pt idx="681">
                  <c:v>38.535000000000004</c:v>
                </c:pt>
                <c:pt idx="682">
                  <c:v>38.479000000000006</c:v>
                </c:pt>
                <c:pt idx="683">
                  <c:v>38.479000000000006</c:v>
                </c:pt>
                <c:pt idx="684">
                  <c:v>38.422000000000004</c:v>
                </c:pt>
                <c:pt idx="685">
                  <c:v>38.422000000000004</c:v>
                </c:pt>
                <c:pt idx="686">
                  <c:v>38.365000000000002</c:v>
                </c:pt>
                <c:pt idx="687">
                  <c:v>38.365000000000002</c:v>
                </c:pt>
                <c:pt idx="688">
                  <c:v>38.309000000000005</c:v>
                </c:pt>
                <c:pt idx="689">
                  <c:v>38.309000000000005</c:v>
                </c:pt>
                <c:pt idx="690">
                  <c:v>38.251000000000005</c:v>
                </c:pt>
                <c:pt idx="691">
                  <c:v>38.251000000000005</c:v>
                </c:pt>
                <c:pt idx="692">
                  <c:v>38.193000000000012</c:v>
                </c:pt>
                <c:pt idx="693">
                  <c:v>38.193000000000012</c:v>
                </c:pt>
                <c:pt idx="694">
                  <c:v>38.136000000000003</c:v>
                </c:pt>
                <c:pt idx="695">
                  <c:v>38.136000000000003</c:v>
                </c:pt>
                <c:pt idx="696">
                  <c:v>38.078000000000003</c:v>
                </c:pt>
                <c:pt idx="697">
                  <c:v>38.078000000000003</c:v>
                </c:pt>
                <c:pt idx="698">
                  <c:v>38.028000000000006</c:v>
                </c:pt>
                <c:pt idx="699">
                  <c:v>38.028000000000006</c:v>
                </c:pt>
                <c:pt idx="700">
                  <c:v>37.978000000000002</c:v>
                </c:pt>
                <c:pt idx="701">
                  <c:v>37.978000000000002</c:v>
                </c:pt>
                <c:pt idx="702">
                  <c:v>37.928000000000004</c:v>
                </c:pt>
                <c:pt idx="703">
                  <c:v>37.928000000000004</c:v>
                </c:pt>
                <c:pt idx="704">
                  <c:v>37.878</c:v>
                </c:pt>
                <c:pt idx="705">
                  <c:v>37.878</c:v>
                </c:pt>
                <c:pt idx="706">
                  <c:v>37.828000000000003</c:v>
                </c:pt>
                <c:pt idx="707">
                  <c:v>37.828000000000003</c:v>
                </c:pt>
                <c:pt idx="708">
                  <c:v>37.778000000000006</c:v>
                </c:pt>
                <c:pt idx="709">
                  <c:v>37.778000000000006</c:v>
                </c:pt>
                <c:pt idx="710">
                  <c:v>37.728000000000009</c:v>
                </c:pt>
                <c:pt idx="711">
                  <c:v>37.728000000000009</c:v>
                </c:pt>
                <c:pt idx="712">
                  <c:v>37.687000000000005</c:v>
                </c:pt>
                <c:pt idx="713">
                  <c:v>37.687000000000005</c:v>
                </c:pt>
                <c:pt idx="714">
                  <c:v>37.630000000000003</c:v>
                </c:pt>
                <c:pt idx="715">
                  <c:v>37.630000000000003</c:v>
                </c:pt>
                <c:pt idx="716">
                  <c:v>37.58</c:v>
                </c:pt>
                <c:pt idx="717">
                  <c:v>37.58</c:v>
                </c:pt>
                <c:pt idx="718">
                  <c:v>37.53</c:v>
                </c:pt>
                <c:pt idx="719">
                  <c:v>37.53</c:v>
                </c:pt>
                <c:pt idx="720">
                  <c:v>37.480000000000004</c:v>
                </c:pt>
                <c:pt idx="721">
                  <c:v>37.480000000000004</c:v>
                </c:pt>
                <c:pt idx="722">
                  <c:v>37.425000000000004</c:v>
                </c:pt>
                <c:pt idx="723">
                  <c:v>37.425000000000004</c:v>
                </c:pt>
                <c:pt idx="724">
                  <c:v>37.370000000000005</c:v>
                </c:pt>
                <c:pt idx="725">
                  <c:v>37.370000000000005</c:v>
                </c:pt>
                <c:pt idx="726">
                  <c:v>37.32</c:v>
                </c:pt>
                <c:pt idx="727">
                  <c:v>37.32</c:v>
                </c:pt>
                <c:pt idx="728">
                  <c:v>37.270000000000003</c:v>
                </c:pt>
                <c:pt idx="729">
                  <c:v>37.270000000000003</c:v>
                </c:pt>
                <c:pt idx="730">
                  <c:v>37.220000000000006</c:v>
                </c:pt>
                <c:pt idx="731">
                  <c:v>37.220000000000006</c:v>
                </c:pt>
                <c:pt idx="732">
                  <c:v>37.169000000000011</c:v>
                </c:pt>
                <c:pt idx="733">
                  <c:v>37.169000000000011</c:v>
                </c:pt>
                <c:pt idx="734">
                  <c:v>36.910000000000004</c:v>
                </c:pt>
                <c:pt idx="735">
                  <c:v>36.910000000000004</c:v>
                </c:pt>
                <c:pt idx="736">
                  <c:v>36.910000000000004</c:v>
                </c:pt>
                <c:pt idx="737">
                  <c:v>36.86</c:v>
                </c:pt>
                <c:pt idx="738">
                  <c:v>36.86</c:v>
                </c:pt>
                <c:pt idx="739">
                  <c:v>36.86</c:v>
                </c:pt>
                <c:pt idx="740">
                  <c:v>36.809000000000005</c:v>
                </c:pt>
                <c:pt idx="741">
                  <c:v>36.809000000000005</c:v>
                </c:pt>
                <c:pt idx="742">
                  <c:v>36.809000000000005</c:v>
                </c:pt>
                <c:pt idx="743">
                  <c:v>36.758000000000003</c:v>
                </c:pt>
                <c:pt idx="744">
                  <c:v>36.758000000000003</c:v>
                </c:pt>
                <c:pt idx="745">
                  <c:v>36.758000000000003</c:v>
                </c:pt>
                <c:pt idx="746">
                  <c:v>36.706000000000003</c:v>
                </c:pt>
                <c:pt idx="747">
                  <c:v>36.706000000000003</c:v>
                </c:pt>
                <c:pt idx="748">
                  <c:v>36.706000000000003</c:v>
                </c:pt>
                <c:pt idx="749">
                  <c:v>36.653999999999996</c:v>
                </c:pt>
                <c:pt idx="750">
                  <c:v>36.653999999999996</c:v>
                </c:pt>
                <c:pt idx="751">
                  <c:v>36.653999999999996</c:v>
                </c:pt>
                <c:pt idx="752">
                  <c:v>36.603000000000002</c:v>
                </c:pt>
                <c:pt idx="753">
                  <c:v>36.603000000000002</c:v>
                </c:pt>
                <c:pt idx="754">
                  <c:v>36.603000000000002</c:v>
                </c:pt>
                <c:pt idx="755">
                  <c:v>36.556999999999995</c:v>
                </c:pt>
                <c:pt idx="756">
                  <c:v>36.556999999999995</c:v>
                </c:pt>
                <c:pt idx="757">
                  <c:v>36.556999999999995</c:v>
                </c:pt>
                <c:pt idx="758">
                  <c:v>36.499000000000002</c:v>
                </c:pt>
                <c:pt idx="759">
                  <c:v>36.499000000000002</c:v>
                </c:pt>
                <c:pt idx="760">
                  <c:v>36.499000000000002</c:v>
                </c:pt>
                <c:pt idx="761">
                  <c:v>36.446999999999996</c:v>
                </c:pt>
                <c:pt idx="762">
                  <c:v>36.446999999999996</c:v>
                </c:pt>
                <c:pt idx="763">
                  <c:v>36.446999999999996</c:v>
                </c:pt>
                <c:pt idx="764">
                  <c:v>36.395000000000003</c:v>
                </c:pt>
                <c:pt idx="765">
                  <c:v>36.395000000000003</c:v>
                </c:pt>
                <c:pt idx="766">
                  <c:v>36.395000000000003</c:v>
                </c:pt>
                <c:pt idx="767">
                  <c:v>36.343999999999994</c:v>
                </c:pt>
                <c:pt idx="768">
                  <c:v>36.343999999999994</c:v>
                </c:pt>
                <c:pt idx="769">
                  <c:v>36.343999999999994</c:v>
                </c:pt>
                <c:pt idx="770">
                  <c:v>36.292000000000009</c:v>
                </c:pt>
                <c:pt idx="771">
                  <c:v>36.292000000000009</c:v>
                </c:pt>
                <c:pt idx="772">
                  <c:v>36.292000000000009</c:v>
                </c:pt>
                <c:pt idx="773">
                  <c:v>36.24</c:v>
                </c:pt>
                <c:pt idx="774">
                  <c:v>36.24</c:v>
                </c:pt>
                <c:pt idx="775">
                  <c:v>36.24</c:v>
                </c:pt>
                <c:pt idx="776">
                  <c:v>36.188000000000002</c:v>
                </c:pt>
                <c:pt idx="777">
                  <c:v>36.188000000000002</c:v>
                </c:pt>
                <c:pt idx="778">
                  <c:v>36.188000000000002</c:v>
                </c:pt>
                <c:pt idx="779">
                  <c:v>36.137</c:v>
                </c:pt>
                <c:pt idx="780">
                  <c:v>36.137</c:v>
                </c:pt>
                <c:pt idx="781">
                  <c:v>36.137</c:v>
                </c:pt>
                <c:pt idx="782">
                  <c:v>36.085000000000001</c:v>
                </c:pt>
                <c:pt idx="783">
                  <c:v>36.085000000000001</c:v>
                </c:pt>
                <c:pt idx="784">
                  <c:v>36.085000000000001</c:v>
                </c:pt>
                <c:pt idx="785">
                  <c:v>36.033000000000001</c:v>
                </c:pt>
                <c:pt idx="786">
                  <c:v>36.033000000000001</c:v>
                </c:pt>
                <c:pt idx="787">
                  <c:v>36.033000000000001</c:v>
                </c:pt>
                <c:pt idx="788">
                  <c:v>35.980999999999995</c:v>
                </c:pt>
                <c:pt idx="789">
                  <c:v>35.980999999999995</c:v>
                </c:pt>
                <c:pt idx="790">
                  <c:v>35.980999999999995</c:v>
                </c:pt>
                <c:pt idx="791">
                  <c:v>35.929000000000002</c:v>
                </c:pt>
                <c:pt idx="792">
                  <c:v>35.929000000000002</c:v>
                </c:pt>
                <c:pt idx="793">
                  <c:v>35.929000000000002</c:v>
                </c:pt>
                <c:pt idx="794">
                  <c:v>35.876999999999995</c:v>
                </c:pt>
                <c:pt idx="795">
                  <c:v>35.876999999999995</c:v>
                </c:pt>
                <c:pt idx="796">
                  <c:v>35.876999999999995</c:v>
                </c:pt>
                <c:pt idx="797">
                  <c:v>35.825000000000003</c:v>
                </c:pt>
                <c:pt idx="798">
                  <c:v>35.825000000000003</c:v>
                </c:pt>
                <c:pt idx="799">
                  <c:v>35.825000000000003</c:v>
                </c:pt>
                <c:pt idx="800">
                  <c:v>35.774000000000001</c:v>
                </c:pt>
                <c:pt idx="801">
                  <c:v>35.774000000000001</c:v>
                </c:pt>
                <c:pt idx="802">
                  <c:v>35.774000000000001</c:v>
                </c:pt>
                <c:pt idx="803">
                  <c:v>35.723000000000013</c:v>
                </c:pt>
                <c:pt idx="804">
                  <c:v>35.723000000000013</c:v>
                </c:pt>
                <c:pt idx="805">
                  <c:v>35.723000000000013</c:v>
                </c:pt>
                <c:pt idx="806">
                  <c:v>35.673000000000002</c:v>
                </c:pt>
                <c:pt idx="807">
                  <c:v>35.673000000000002</c:v>
                </c:pt>
                <c:pt idx="808">
                  <c:v>35.673000000000002</c:v>
                </c:pt>
                <c:pt idx="809">
                  <c:v>35.636000000000003</c:v>
                </c:pt>
                <c:pt idx="810">
                  <c:v>35.636000000000003</c:v>
                </c:pt>
                <c:pt idx="811">
                  <c:v>35.636000000000003</c:v>
                </c:pt>
                <c:pt idx="812">
                  <c:v>35.606000000000002</c:v>
                </c:pt>
                <c:pt idx="813">
                  <c:v>35.606000000000002</c:v>
                </c:pt>
                <c:pt idx="814">
                  <c:v>35.606000000000002</c:v>
                </c:pt>
                <c:pt idx="815">
                  <c:v>35.541000000000004</c:v>
                </c:pt>
                <c:pt idx="816">
                  <c:v>35.541000000000004</c:v>
                </c:pt>
                <c:pt idx="817">
                  <c:v>35.541000000000004</c:v>
                </c:pt>
                <c:pt idx="818">
                  <c:v>35.476000000000006</c:v>
                </c:pt>
                <c:pt idx="819">
                  <c:v>35.476000000000006</c:v>
                </c:pt>
                <c:pt idx="820">
                  <c:v>35.476000000000006</c:v>
                </c:pt>
                <c:pt idx="821">
                  <c:v>35.410999999999994</c:v>
                </c:pt>
                <c:pt idx="822">
                  <c:v>35.410999999999994</c:v>
                </c:pt>
                <c:pt idx="823">
                  <c:v>35.410999999999994</c:v>
                </c:pt>
                <c:pt idx="824">
                  <c:v>35.357999999999997</c:v>
                </c:pt>
                <c:pt idx="825">
                  <c:v>35.357999999999997</c:v>
                </c:pt>
                <c:pt idx="826">
                  <c:v>35.357999999999997</c:v>
                </c:pt>
                <c:pt idx="827">
                  <c:v>35.303000000000004</c:v>
                </c:pt>
                <c:pt idx="828">
                  <c:v>35.303000000000004</c:v>
                </c:pt>
                <c:pt idx="829">
                  <c:v>35.303000000000004</c:v>
                </c:pt>
                <c:pt idx="830">
                  <c:v>35.248000000000005</c:v>
                </c:pt>
                <c:pt idx="831">
                  <c:v>35.248000000000005</c:v>
                </c:pt>
                <c:pt idx="832">
                  <c:v>35.248000000000005</c:v>
                </c:pt>
                <c:pt idx="833">
                  <c:v>35.197000000000003</c:v>
                </c:pt>
                <c:pt idx="834">
                  <c:v>35.197000000000003</c:v>
                </c:pt>
                <c:pt idx="835">
                  <c:v>35.197000000000003</c:v>
                </c:pt>
                <c:pt idx="836">
                  <c:v>35.141000000000005</c:v>
                </c:pt>
                <c:pt idx="837">
                  <c:v>35.141000000000005</c:v>
                </c:pt>
                <c:pt idx="838">
                  <c:v>35.141000000000005</c:v>
                </c:pt>
                <c:pt idx="839">
                  <c:v>35.085000000000001</c:v>
                </c:pt>
                <c:pt idx="840">
                  <c:v>35.085000000000001</c:v>
                </c:pt>
                <c:pt idx="841">
                  <c:v>35.085000000000001</c:v>
                </c:pt>
                <c:pt idx="842">
                  <c:v>35.032000000000004</c:v>
                </c:pt>
                <c:pt idx="843">
                  <c:v>35.032000000000004</c:v>
                </c:pt>
                <c:pt idx="844">
                  <c:v>35.032000000000004</c:v>
                </c:pt>
                <c:pt idx="845">
                  <c:v>34.979000000000006</c:v>
                </c:pt>
                <c:pt idx="846">
                  <c:v>34.979000000000006</c:v>
                </c:pt>
                <c:pt idx="847">
                  <c:v>34.979000000000006</c:v>
                </c:pt>
                <c:pt idx="848">
                  <c:v>34.926000000000002</c:v>
                </c:pt>
                <c:pt idx="849">
                  <c:v>34.926000000000002</c:v>
                </c:pt>
                <c:pt idx="850">
                  <c:v>34.926000000000002</c:v>
                </c:pt>
                <c:pt idx="851">
                  <c:v>34.873000000000005</c:v>
                </c:pt>
                <c:pt idx="852">
                  <c:v>34.873000000000005</c:v>
                </c:pt>
                <c:pt idx="853">
                  <c:v>34.873000000000005</c:v>
                </c:pt>
                <c:pt idx="854">
                  <c:v>34.816999999999993</c:v>
                </c:pt>
                <c:pt idx="855">
                  <c:v>34.816999999999993</c:v>
                </c:pt>
                <c:pt idx="856">
                  <c:v>34.816999999999993</c:v>
                </c:pt>
                <c:pt idx="857">
                  <c:v>34.759</c:v>
                </c:pt>
                <c:pt idx="858">
                  <c:v>34.759</c:v>
                </c:pt>
                <c:pt idx="859">
                  <c:v>34.759</c:v>
                </c:pt>
                <c:pt idx="860">
                  <c:v>34.707000000000001</c:v>
                </c:pt>
                <c:pt idx="861">
                  <c:v>34.707000000000001</c:v>
                </c:pt>
                <c:pt idx="862">
                  <c:v>34.707000000000001</c:v>
                </c:pt>
                <c:pt idx="863">
                  <c:v>34.649000000000001</c:v>
                </c:pt>
                <c:pt idx="864">
                  <c:v>34.649000000000001</c:v>
                </c:pt>
                <c:pt idx="865">
                  <c:v>34.649000000000001</c:v>
                </c:pt>
                <c:pt idx="866">
                  <c:v>34.591000000000001</c:v>
                </c:pt>
                <c:pt idx="867">
                  <c:v>34.591000000000001</c:v>
                </c:pt>
                <c:pt idx="868">
                  <c:v>34.591000000000001</c:v>
                </c:pt>
                <c:pt idx="869">
                  <c:v>34.532000000000004</c:v>
                </c:pt>
                <c:pt idx="870">
                  <c:v>34.532000000000004</c:v>
                </c:pt>
                <c:pt idx="871">
                  <c:v>34.532000000000004</c:v>
                </c:pt>
                <c:pt idx="872">
                  <c:v>34.477000000000004</c:v>
                </c:pt>
                <c:pt idx="873">
                  <c:v>34.477000000000004</c:v>
                </c:pt>
                <c:pt idx="874">
                  <c:v>34.477000000000004</c:v>
                </c:pt>
                <c:pt idx="875">
                  <c:v>34.422000000000004</c:v>
                </c:pt>
                <c:pt idx="876">
                  <c:v>34.422000000000004</c:v>
                </c:pt>
                <c:pt idx="877">
                  <c:v>34.422000000000004</c:v>
                </c:pt>
                <c:pt idx="878">
                  <c:v>34.366</c:v>
                </c:pt>
                <c:pt idx="879">
                  <c:v>34.366</c:v>
                </c:pt>
                <c:pt idx="880">
                  <c:v>34.366</c:v>
                </c:pt>
                <c:pt idx="881">
                  <c:v>30.728000000000002</c:v>
                </c:pt>
                <c:pt idx="882">
                  <c:v>30.728000000000002</c:v>
                </c:pt>
                <c:pt idx="883">
                  <c:v>30.728000000000002</c:v>
                </c:pt>
                <c:pt idx="884">
                  <c:v>30.678000000000001</c:v>
                </c:pt>
                <c:pt idx="885">
                  <c:v>30.678000000000001</c:v>
                </c:pt>
                <c:pt idx="886">
                  <c:v>30.678000000000001</c:v>
                </c:pt>
                <c:pt idx="887">
                  <c:v>30.628</c:v>
                </c:pt>
                <c:pt idx="888">
                  <c:v>30.628</c:v>
                </c:pt>
                <c:pt idx="889">
                  <c:v>30.628</c:v>
                </c:pt>
                <c:pt idx="890">
                  <c:v>30.577999999999999</c:v>
                </c:pt>
                <c:pt idx="891">
                  <c:v>30.577999999999999</c:v>
                </c:pt>
                <c:pt idx="892">
                  <c:v>30.577999999999999</c:v>
                </c:pt>
                <c:pt idx="893">
                  <c:v>30.529</c:v>
                </c:pt>
                <c:pt idx="894">
                  <c:v>30.529</c:v>
                </c:pt>
                <c:pt idx="895">
                  <c:v>30.529</c:v>
                </c:pt>
                <c:pt idx="896">
                  <c:v>30.484000000000002</c:v>
                </c:pt>
                <c:pt idx="897">
                  <c:v>30.484000000000002</c:v>
                </c:pt>
                <c:pt idx="898">
                  <c:v>30.484000000000002</c:v>
                </c:pt>
                <c:pt idx="899">
                  <c:v>30.439</c:v>
                </c:pt>
                <c:pt idx="900">
                  <c:v>30.439</c:v>
                </c:pt>
                <c:pt idx="901">
                  <c:v>30.439</c:v>
                </c:pt>
                <c:pt idx="902">
                  <c:v>30.393999999999995</c:v>
                </c:pt>
                <c:pt idx="903">
                  <c:v>30.393999999999995</c:v>
                </c:pt>
                <c:pt idx="904">
                  <c:v>30.393999999999995</c:v>
                </c:pt>
                <c:pt idx="905">
                  <c:v>30.349</c:v>
                </c:pt>
                <c:pt idx="906">
                  <c:v>30.349</c:v>
                </c:pt>
                <c:pt idx="907">
                  <c:v>30.349</c:v>
                </c:pt>
                <c:pt idx="908">
                  <c:v>30.303999999999995</c:v>
                </c:pt>
                <c:pt idx="909">
                  <c:v>30.303999999999995</c:v>
                </c:pt>
                <c:pt idx="910">
                  <c:v>30.303999999999995</c:v>
                </c:pt>
                <c:pt idx="911">
                  <c:v>30.257000000000001</c:v>
                </c:pt>
                <c:pt idx="912">
                  <c:v>30.257000000000001</c:v>
                </c:pt>
                <c:pt idx="913">
                  <c:v>30.257000000000001</c:v>
                </c:pt>
                <c:pt idx="914">
                  <c:v>30.21</c:v>
                </c:pt>
                <c:pt idx="915">
                  <c:v>30.21</c:v>
                </c:pt>
                <c:pt idx="916">
                  <c:v>30.21</c:v>
                </c:pt>
                <c:pt idx="917">
                  <c:v>30.163</c:v>
                </c:pt>
                <c:pt idx="918">
                  <c:v>30.163</c:v>
                </c:pt>
                <c:pt idx="919">
                  <c:v>30.163</c:v>
                </c:pt>
                <c:pt idx="920">
                  <c:v>30.116000000000003</c:v>
                </c:pt>
                <c:pt idx="921">
                  <c:v>30.116000000000003</c:v>
                </c:pt>
                <c:pt idx="922">
                  <c:v>30.116000000000003</c:v>
                </c:pt>
                <c:pt idx="923">
                  <c:v>30.068999999999996</c:v>
                </c:pt>
                <c:pt idx="924">
                  <c:v>30.068999999999996</c:v>
                </c:pt>
                <c:pt idx="925">
                  <c:v>30.068999999999996</c:v>
                </c:pt>
                <c:pt idx="926">
                  <c:v>30.021999999999995</c:v>
                </c:pt>
                <c:pt idx="927">
                  <c:v>30.021999999999995</c:v>
                </c:pt>
                <c:pt idx="928">
                  <c:v>30.021999999999995</c:v>
                </c:pt>
                <c:pt idx="929">
                  <c:v>29.974</c:v>
                </c:pt>
                <c:pt idx="930">
                  <c:v>29.974</c:v>
                </c:pt>
                <c:pt idx="931">
                  <c:v>29.974</c:v>
                </c:pt>
                <c:pt idx="932">
                  <c:v>29.925999999999991</c:v>
                </c:pt>
                <c:pt idx="933">
                  <c:v>29.925999999999991</c:v>
                </c:pt>
                <c:pt idx="934">
                  <c:v>29.925999999999991</c:v>
                </c:pt>
                <c:pt idx="935">
                  <c:v>29.878</c:v>
                </c:pt>
                <c:pt idx="936">
                  <c:v>29.878</c:v>
                </c:pt>
                <c:pt idx="937">
                  <c:v>29.878</c:v>
                </c:pt>
                <c:pt idx="938">
                  <c:v>29.830000000000002</c:v>
                </c:pt>
                <c:pt idx="939">
                  <c:v>29.830000000000002</c:v>
                </c:pt>
                <c:pt idx="940">
                  <c:v>29.830000000000002</c:v>
                </c:pt>
                <c:pt idx="941">
                  <c:v>29.781999999999996</c:v>
                </c:pt>
                <c:pt idx="942">
                  <c:v>29.781999999999996</c:v>
                </c:pt>
                <c:pt idx="943">
                  <c:v>29.781999999999996</c:v>
                </c:pt>
                <c:pt idx="944">
                  <c:v>29.724999999999998</c:v>
                </c:pt>
                <c:pt idx="945">
                  <c:v>29.724999999999998</c:v>
                </c:pt>
                <c:pt idx="946">
                  <c:v>29.724999999999998</c:v>
                </c:pt>
                <c:pt idx="947">
                  <c:v>29.667999999999999</c:v>
                </c:pt>
                <c:pt idx="948">
                  <c:v>29.667999999999999</c:v>
                </c:pt>
                <c:pt idx="949">
                  <c:v>29.667999999999999</c:v>
                </c:pt>
                <c:pt idx="950">
                  <c:v>29.611000000000004</c:v>
                </c:pt>
                <c:pt idx="951">
                  <c:v>29.611000000000004</c:v>
                </c:pt>
                <c:pt idx="952">
                  <c:v>29.611000000000004</c:v>
                </c:pt>
                <c:pt idx="953">
                  <c:v>29.553999999999995</c:v>
                </c:pt>
                <c:pt idx="954">
                  <c:v>29.553999999999995</c:v>
                </c:pt>
                <c:pt idx="955">
                  <c:v>29.553999999999995</c:v>
                </c:pt>
                <c:pt idx="956">
                  <c:v>29.497</c:v>
                </c:pt>
                <c:pt idx="957">
                  <c:v>29.497</c:v>
                </c:pt>
                <c:pt idx="958">
                  <c:v>29.497</c:v>
                </c:pt>
                <c:pt idx="959">
                  <c:v>29.439</c:v>
                </c:pt>
                <c:pt idx="960">
                  <c:v>29.439</c:v>
                </c:pt>
                <c:pt idx="961">
                  <c:v>29.439</c:v>
                </c:pt>
                <c:pt idx="962">
                  <c:v>25.725999999999996</c:v>
                </c:pt>
                <c:pt idx="963">
                  <c:v>25.725999999999996</c:v>
                </c:pt>
                <c:pt idx="964">
                  <c:v>25.725999999999996</c:v>
                </c:pt>
                <c:pt idx="965">
                  <c:v>25.666</c:v>
                </c:pt>
                <c:pt idx="966">
                  <c:v>25.666</c:v>
                </c:pt>
                <c:pt idx="967">
                  <c:v>25.666</c:v>
                </c:pt>
                <c:pt idx="968">
                  <c:v>25.616000000000003</c:v>
                </c:pt>
                <c:pt idx="969">
                  <c:v>25.616000000000003</c:v>
                </c:pt>
                <c:pt idx="970">
                  <c:v>25.616000000000003</c:v>
                </c:pt>
                <c:pt idx="971">
                  <c:v>25.564</c:v>
                </c:pt>
                <c:pt idx="972">
                  <c:v>25.564</c:v>
                </c:pt>
                <c:pt idx="973">
                  <c:v>25.564</c:v>
                </c:pt>
                <c:pt idx="974">
                  <c:v>25.510999999999999</c:v>
                </c:pt>
                <c:pt idx="975">
                  <c:v>25.510999999999999</c:v>
                </c:pt>
                <c:pt idx="976">
                  <c:v>25.510999999999999</c:v>
                </c:pt>
                <c:pt idx="977">
                  <c:v>25.459</c:v>
                </c:pt>
                <c:pt idx="978">
                  <c:v>25.459</c:v>
                </c:pt>
                <c:pt idx="979">
                  <c:v>25.459</c:v>
                </c:pt>
                <c:pt idx="980">
                  <c:v>25.404</c:v>
                </c:pt>
                <c:pt idx="981">
                  <c:v>25.404</c:v>
                </c:pt>
                <c:pt idx="982">
                  <c:v>25.404</c:v>
                </c:pt>
                <c:pt idx="983">
                  <c:v>25.349</c:v>
                </c:pt>
                <c:pt idx="984">
                  <c:v>25.349</c:v>
                </c:pt>
                <c:pt idx="985">
                  <c:v>25.349</c:v>
                </c:pt>
                <c:pt idx="986">
                  <c:v>25.294</c:v>
                </c:pt>
                <c:pt idx="987">
                  <c:v>25.294</c:v>
                </c:pt>
                <c:pt idx="988">
                  <c:v>25.294</c:v>
                </c:pt>
                <c:pt idx="989">
                  <c:v>25.236000000000001</c:v>
                </c:pt>
                <c:pt idx="990">
                  <c:v>25.236000000000001</c:v>
                </c:pt>
                <c:pt idx="991">
                  <c:v>25.236000000000001</c:v>
                </c:pt>
                <c:pt idx="992">
                  <c:v>25.184000000000001</c:v>
                </c:pt>
                <c:pt idx="993">
                  <c:v>25.184000000000001</c:v>
                </c:pt>
                <c:pt idx="994">
                  <c:v>25.184000000000001</c:v>
                </c:pt>
                <c:pt idx="995">
                  <c:v>25.125</c:v>
                </c:pt>
                <c:pt idx="996">
                  <c:v>25.125</c:v>
                </c:pt>
                <c:pt idx="997">
                  <c:v>25.125</c:v>
                </c:pt>
                <c:pt idx="998">
                  <c:v>25.068999999999996</c:v>
                </c:pt>
                <c:pt idx="999">
                  <c:v>25.068999999999996</c:v>
                </c:pt>
                <c:pt idx="1000">
                  <c:v>25.068999999999996</c:v>
                </c:pt>
                <c:pt idx="1001">
                  <c:v>25.012</c:v>
                </c:pt>
                <c:pt idx="1002">
                  <c:v>25.012</c:v>
                </c:pt>
                <c:pt idx="1003">
                  <c:v>25.012</c:v>
                </c:pt>
                <c:pt idx="1004">
                  <c:v>24.952999999999996</c:v>
                </c:pt>
                <c:pt idx="1005">
                  <c:v>24.952999999999996</c:v>
                </c:pt>
                <c:pt idx="1006">
                  <c:v>24.952999999999996</c:v>
                </c:pt>
                <c:pt idx="1007">
                  <c:v>24.899000000000001</c:v>
                </c:pt>
                <c:pt idx="1008">
                  <c:v>24.899000000000001</c:v>
                </c:pt>
                <c:pt idx="1009">
                  <c:v>24.899000000000001</c:v>
                </c:pt>
                <c:pt idx="1010">
                  <c:v>24.850999999999999</c:v>
                </c:pt>
                <c:pt idx="1011">
                  <c:v>24.850999999999999</c:v>
                </c:pt>
                <c:pt idx="1012">
                  <c:v>24.850999999999999</c:v>
                </c:pt>
                <c:pt idx="1013">
                  <c:v>24.792000000000002</c:v>
                </c:pt>
                <c:pt idx="1014">
                  <c:v>24.792000000000002</c:v>
                </c:pt>
                <c:pt idx="1015">
                  <c:v>24.792000000000002</c:v>
                </c:pt>
                <c:pt idx="1016">
                  <c:v>24.736000000000001</c:v>
                </c:pt>
                <c:pt idx="1017">
                  <c:v>24.736000000000001</c:v>
                </c:pt>
                <c:pt idx="1018">
                  <c:v>24.736000000000001</c:v>
                </c:pt>
                <c:pt idx="1019">
                  <c:v>24.672000000000001</c:v>
                </c:pt>
                <c:pt idx="1020">
                  <c:v>24.672000000000001</c:v>
                </c:pt>
                <c:pt idx="1021">
                  <c:v>24.672000000000001</c:v>
                </c:pt>
                <c:pt idx="1022">
                  <c:v>24.617000000000004</c:v>
                </c:pt>
                <c:pt idx="1023">
                  <c:v>24.617000000000004</c:v>
                </c:pt>
                <c:pt idx="1024">
                  <c:v>24.617000000000004</c:v>
                </c:pt>
                <c:pt idx="1025">
                  <c:v>24.565999999999995</c:v>
                </c:pt>
                <c:pt idx="1026">
                  <c:v>24.565999999999995</c:v>
                </c:pt>
                <c:pt idx="1027">
                  <c:v>24.565999999999995</c:v>
                </c:pt>
                <c:pt idx="1028">
                  <c:v>24.507000000000001</c:v>
                </c:pt>
                <c:pt idx="1029">
                  <c:v>24.507000000000001</c:v>
                </c:pt>
                <c:pt idx="1030">
                  <c:v>24.507000000000001</c:v>
                </c:pt>
                <c:pt idx="1031">
                  <c:v>24.452000000000002</c:v>
                </c:pt>
                <c:pt idx="1032">
                  <c:v>24.452000000000002</c:v>
                </c:pt>
                <c:pt idx="1033">
                  <c:v>24.452000000000002</c:v>
                </c:pt>
                <c:pt idx="1034">
                  <c:v>24.398</c:v>
                </c:pt>
                <c:pt idx="1035">
                  <c:v>24.398</c:v>
                </c:pt>
                <c:pt idx="1036">
                  <c:v>24.398</c:v>
                </c:pt>
                <c:pt idx="1037">
                  <c:v>24.34</c:v>
                </c:pt>
                <c:pt idx="1038">
                  <c:v>24.34</c:v>
                </c:pt>
                <c:pt idx="1039">
                  <c:v>24.34</c:v>
                </c:pt>
                <c:pt idx="1040">
                  <c:v>24.29</c:v>
                </c:pt>
                <c:pt idx="1041">
                  <c:v>24.29</c:v>
                </c:pt>
                <c:pt idx="1042">
                  <c:v>24.29</c:v>
                </c:pt>
                <c:pt idx="1043">
                  <c:v>24.24</c:v>
                </c:pt>
                <c:pt idx="1044">
                  <c:v>24.24</c:v>
                </c:pt>
                <c:pt idx="1045">
                  <c:v>24.24</c:v>
                </c:pt>
                <c:pt idx="1046">
                  <c:v>24.19</c:v>
                </c:pt>
                <c:pt idx="1047">
                  <c:v>24.19</c:v>
                </c:pt>
                <c:pt idx="1048">
                  <c:v>24.19</c:v>
                </c:pt>
                <c:pt idx="1049">
                  <c:v>24.14</c:v>
                </c:pt>
                <c:pt idx="1050">
                  <c:v>24.14</c:v>
                </c:pt>
                <c:pt idx="1051">
                  <c:v>24.14</c:v>
                </c:pt>
                <c:pt idx="1052">
                  <c:v>24.09</c:v>
                </c:pt>
                <c:pt idx="1053">
                  <c:v>24.09</c:v>
                </c:pt>
                <c:pt idx="1054">
                  <c:v>24.09</c:v>
                </c:pt>
                <c:pt idx="1055">
                  <c:v>24.04</c:v>
                </c:pt>
                <c:pt idx="1056">
                  <c:v>24.04</c:v>
                </c:pt>
                <c:pt idx="1057">
                  <c:v>24.04</c:v>
                </c:pt>
                <c:pt idx="1058">
                  <c:v>23.99</c:v>
                </c:pt>
                <c:pt idx="1059">
                  <c:v>23.99</c:v>
                </c:pt>
                <c:pt idx="1060">
                  <c:v>23.99</c:v>
                </c:pt>
                <c:pt idx="1061">
                  <c:v>23.939999999999998</c:v>
                </c:pt>
                <c:pt idx="1062">
                  <c:v>23.939999999999998</c:v>
                </c:pt>
                <c:pt idx="1063">
                  <c:v>23.939999999999998</c:v>
                </c:pt>
                <c:pt idx="1064">
                  <c:v>23.891999999999999</c:v>
                </c:pt>
                <c:pt idx="1065">
                  <c:v>23.891999999999999</c:v>
                </c:pt>
                <c:pt idx="1066">
                  <c:v>23.891999999999999</c:v>
                </c:pt>
                <c:pt idx="1067">
                  <c:v>23.844000000000001</c:v>
                </c:pt>
                <c:pt idx="1068">
                  <c:v>23.844000000000001</c:v>
                </c:pt>
                <c:pt idx="1069">
                  <c:v>23.844000000000001</c:v>
                </c:pt>
                <c:pt idx="1070">
                  <c:v>23.79</c:v>
                </c:pt>
                <c:pt idx="1071">
                  <c:v>23.79</c:v>
                </c:pt>
                <c:pt idx="1072">
                  <c:v>23.79</c:v>
                </c:pt>
                <c:pt idx="1073">
                  <c:v>23.736000000000001</c:v>
                </c:pt>
                <c:pt idx="1074">
                  <c:v>23.736000000000001</c:v>
                </c:pt>
                <c:pt idx="1075">
                  <c:v>23.736000000000001</c:v>
                </c:pt>
                <c:pt idx="1076">
                  <c:v>23.681999999999999</c:v>
                </c:pt>
                <c:pt idx="1077">
                  <c:v>23.681999999999999</c:v>
                </c:pt>
                <c:pt idx="1078">
                  <c:v>23.681999999999999</c:v>
                </c:pt>
                <c:pt idx="1079">
                  <c:v>23.628</c:v>
                </c:pt>
                <c:pt idx="1080">
                  <c:v>23.628</c:v>
                </c:pt>
                <c:pt idx="1081">
                  <c:v>23.628</c:v>
                </c:pt>
                <c:pt idx="1082">
                  <c:v>23.574000000000005</c:v>
                </c:pt>
                <c:pt idx="1083">
                  <c:v>23.574000000000005</c:v>
                </c:pt>
                <c:pt idx="1084">
                  <c:v>23.574000000000005</c:v>
                </c:pt>
                <c:pt idx="1085">
                  <c:v>23.52</c:v>
                </c:pt>
                <c:pt idx="1086">
                  <c:v>23.52</c:v>
                </c:pt>
                <c:pt idx="1087">
                  <c:v>23.52</c:v>
                </c:pt>
                <c:pt idx="1088">
                  <c:v>23.465999999999998</c:v>
                </c:pt>
                <c:pt idx="1089">
                  <c:v>23.465999999999998</c:v>
                </c:pt>
                <c:pt idx="1090">
                  <c:v>23.465999999999998</c:v>
                </c:pt>
                <c:pt idx="1091">
                  <c:v>23.419999999999998</c:v>
                </c:pt>
                <c:pt idx="1092">
                  <c:v>23.419999999999998</c:v>
                </c:pt>
                <c:pt idx="1093">
                  <c:v>23.419999999999998</c:v>
                </c:pt>
                <c:pt idx="1094">
                  <c:v>23.373999999999999</c:v>
                </c:pt>
                <c:pt idx="1095">
                  <c:v>23.373999999999999</c:v>
                </c:pt>
                <c:pt idx="1096">
                  <c:v>23.373999999999999</c:v>
                </c:pt>
                <c:pt idx="1097">
                  <c:v>23.327999999999999</c:v>
                </c:pt>
                <c:pt idx="1098">
                  <c:v>23.327999999999999</c:v>
                </c:pt>
                <c:pt idx="1099">
                  <c:v>23.327999999999999</c:v>
                </c:pt>
                <c:pt idx="1100">
                  <c:v>23.281999999999996</c:v>
                </c:pt>
                <c:pt idx="1101">
                  <c:v>23.281999999999996</c:v>
                </c:pt>
                <c:pt idx="1102">
                  <c:v>23.281999999999996</c:v>
                </c:pt>
                <c:pt idx="1103">
                  <c:v>23.236000000000001</c:v>
                </c:pt>
                <c:pt idx="1104">
                  <c:v>23.236000000000001</c:v>
                </c:pt>
                <c:pt idx="1105">
                  <c:v>23.236000000000001</c:v>
                </c:pt>
                <c:pt idx="1106">
                  <c:v>23.16</c:v>
                </c:pt>
                <c:pt idx="1107">
                  <c:v>23.16</c:v>
                </c:pt>
                <c:pt idx="1108">
                  <c:v>23.16</c:v>
                </c:pt>
                <c:pt idx="1109">
                  <c:v>23.119000000000003</c:v>
                </c:pt>
                <c:pt idx="1110">
                  <c:v>23.119000000000003</c:v>
                </c:pt>
                <c:pt idx="1111">
                  <c:v>23.119000000000003</c:v>
                </c:pt>
                <c:pt idx="1112">
                  <c:v>23.074000000000005</c:v>
                </c:pt>
                <c:pt idx="1113">
                  <c:v>23.074000000000005</c:v>
                </c:pt>
                <c:pt idx="1114">
                  <c:v>23.074000000000005</c:v>
                </c:pt>
                <c:pt idx="1115">
                  <c:v>23.024000000000001</c:v>
                </c:pt>
                <c:pt idx="1116">
                  <c:v>23.024000000000001</c:v>
                </c:pt>
                <c:pt idx="1117">
                  <c:v>23.024000000000001</c:v>
                </c:pt>
                <c:pt idx="1118">
                  <c:v>22.971</c:v>
                </c:pt>
                <c:pt idx="1119">
                  <c:v>22.971</c:v>
                </c:pt>
                <c:pt idx="1120">
                  <c:v>22.971</c:v>
                </c:pt>
                <c:pt idx="1121">
                  <c:v>22.917000000000005</c:v>
                </c:pt>
                <c:pt idx="1122">
                  <c:v>22.917000000000005</c:v>
                </c:pt>
                <c:pt idx="1123">
                  <c:v>22.917000000000005</c:v>
                </c:pt>
                <c:pt idx="1124">
                  <c:v>22.863</c:v>
                </c:pt>
                <c:pt idx="1125">
                  <c:v>22.863</c:v>
                </c:pt>
                <c:pt idx="1126">
                  <c:v>22.863</c:v>
                </c:pt>
                <c:pt idx="1127">
                  <c:v>22.809000000000001</c:v>
                </c:pt>
                <c:pt idx="1128">
                  <c:v>22.809000000000001</c:v>
                </c:pt>
                <c:pt idx="1129">
                  <c:v>22.809000000000001</c:v>
                </c:pt>
                <c:pt idx="1130">
                  <c:v>22.754999999999999</c:v>
                </c:pt>
                <c:pt idx="1131">
                  <c:v>22.754999999999999</c:v>
                </c:pt>
                <c:pt idx="1132">
                  <c:v>22.754999999999999</c:v>
                </c:pt>
                <c:pt idx="1133">
                  <c:v>22.701000000000001</c:v>
                </c:pt>
                <c:pt idx="1134">
                  <c:v>22.701000000000001</c:v>
                </c:pt>
                <c:pt idx="1135">
                  <c:v>22.701000000000001</c:v>
                </c:pt>
                <c:pt idx="1136">
                  <c:v>22.649000000000001</c:v>
                </c:pt>
                <c:pt idx="1137">
                  <c:v>22.649000000000001</c:v>
                </c:pt>
                <c:pt idx="1138">
                  <c:v>22.649000000000001</c:v>
                </c:pt>
                <c:pt idx="1139">
                  <c:v>22.596</c:v>
                </c:pt>
                <c:pt idx="1140">
                  <c:v>22.596</c:v>
                </c:pt>
                <c:pt idx="1141">
                  <c:v>22.596</c:v>
                </c:pt>
                <c:pt idx="1142">
                  <c:v>22.545999999999996</c:v>
                </c:pt>
                <c:pt idx="1143">
                  <c:v>22.545999999999996</c:v>
                </c:pt>
                <c:pt idx="1144">
                  <c:v>22.545999999999996</c:v>
                </c:pt>
                <c:pt idx="1145">
                  <c:v>22.49</c:v>
                </c:pt>
                <c:pt idx="1146">
                  <c:v>22.49</c:v>
                </c:pt>
                <c:pt idx="1147">
                  <c:v>22.49</c:v>
                </c:pt>
                <c:pt idx="1148">
                  <c:v>22.434000000000001</c:v>
                </c:pt>
                <c:pt idx="1149">
                  <c:v>22.434000000000001</c:v>
                </c:pt>
                <c:pt idx="1150">
                  <c:v>22.434000000000001</c:v>
                </c:pt>
                <c:pt idx="1151">
                  <c:v>22.379000000000001</c:v>
                </c:pt>
                <c:pt idx="1152">
                  <c:v>22.379000000000001</c:v>
                </c:pt>
                <c:pt idx="1153">
                  <c:v>22.379000000000001</c:v>
                </c:pt>
                <c:pt idx="1154">
                  <c:v>22.330000000000002</c:v>
                </c:pt>
                <c:pt idx="1155">
                  <c:v>22.330000000000002</c:v>
                </c:pt>
                <c:pt idx="1156">
                  <c:v>22.330000000000002</c:v>
                </c:pt>
                <c:pt idx="1157">
                  <c:v>22.27</c:v>
                </c:pt>
                <c:pt idx="1158">
                  <c:v>22.27</c:v>
                </c:pt>
                <c:pt idx="1159">
                  <c:v>22.27</c:v>
                </c:pt>
                <c:pt idx="1160">
                  <c:v>22.212</c:v>
                </c:pt>
                <c:pt idx="1161">
                  <c:v>22.212</c:v>
                </c:pt>
                <c:pt idx="1162">
                  <c:v>22.212</c:v>
                </c:pt>
                <c:pt idx="1163">
                  <c:v>22.16</c:v>
                </c:pt>
                <c:pt idx="1164">
                  <c:v>22.16</c:v>
                </c:pt>
                <c:pt idx="1165">
                  <c:v>22.16</c:v>
                </c:pt>
                <c:pt idx="1166">
                  <c:v>22.103999999999999</c:v>
                </c:pt>
                <c:pt idx="1167">
                  <c:v>22.103999999999999</c:v>
                </c:pt>
                <c:pt idx="1168">
                  <c:v>22.103999999999999</c:v>
                </c:pt>
                <c:pt idx="1169">
                  <c:v>22.053999999999995</c:v>
                </c:pt>
                <c:pt idx="1170">
                  <c:v>22.053999999999995</c:v>
                </c:pt>
                <c:pt idx="1171">
                  <c:v>22.053999999999995</c:v>
                </c:pt>
                <c:pt idx="1172">
                  <c:v>22.004000000000001</c:v>
                </c:pt>
                <c:pt idx="1173">
                  <c:v>22.004000000000001</c:v>
                </c:pt>
                <c:pt idx="1174">
                  <c:v>22.004000000000001</c:v>
                </c:pt>
                <c:pt idx="1175">
                  <c:v>21.954000000000001</c:v>
                </c:pt>
                <c:pt idx="1176">
                  <c:v>21.954000000000001</c:v>
                </c:pt>
                <c:pt idx="1177">
                  <c:v>21.954000000000001</c:v>
                </c:pt>
                <c:pt idx="1178">
                  <c:v>21.904</c:v>
                </c:pt>
                <c:pt idx="1179">
                  <c:v>21.904</c:v>
                </c:pt>
                <c:pt idx="1180">
                  <c:v>21.904</c:v>
                </c:pt>
                <c:pt idx="1181">
                  <c:v>21.853999999999999</c:v>
                </c:pt>
                <c:pt idx="1182">
                  <c:v>21.853999999999999</c:v>
                </c:pt>
                <c:pt idx="1183">
                  <c:v>21.853999999999999</c:v>
                </c:pt>
                <c:pt idx="1184">
                  <c:v>21.803999999999995</c:v>
                </c:pt>
                <c:pt idx="1185">
                  <c:v>21.803999999999995</c:v>
                </c:pt>
                <c:pt idx="1186">
                  <c:v>21.803999999999995</c:v>
                </c:pt>
                <c:pt idx="1187">
                  <c:v>21.754000000000001</c:v>
                </c:pt>
                <c:pt idx="1188">
                  <c:v>21.754000000000001</c:v>
                </c:pt>
                <c:pt idx="1189">
                  <c:v>21.754000000000001</c:v>
                </c:pt>
                <c:pt idx="1190">
                  <c:v>21.704000000000001</c:v>
                </c:pt>
                <c:pt idx="1191">
                  <c:v>21.704000000000001</c:v>
                </c:pt>
                <c:pt idx="1192">
                  <c:v>21.704000000000001</c:v>
                </c:pt>
                <c:pt idx="1193">
                  <c:v>21.655999999999999</c:v>
                </c:pt>
                <c:pt idx="1194">
                  <c:v>21.655999999999999</c:v>
                </c:pt>
                <c:pt idx="1195">
                  <c:v>21.655999999999999</c:v>
                </c:pt>
                <c:pt idx="1196">
                  <c:v>21.606000000000005</c:v>
                </c:pt>
                <c:pt idx="1197">
                  <c:v>21.606000000000005</c:v>
                </c:pt>
                <c:pt idx="1198">
                  <c:v>21.606000000000005</c:v>
                </c:pt>
                <c:pt idx="1199">
                  <c:v>21.556000000000001</c:v>
                </c:pt>
                <c:pt idx="1200">
                  <c:v>21.556000000000001</c:v>
                </c:pt>
                <c:pt idx="1201">
                  <c:v>21.556000000000001</c:v>
                </c:pt>
                <c:pt idx="1202">
                  <c:v>21.506</c:v>
                </c:pt>
                <c:pt idx="1203">
                  <c:v>21.506</c:v>
                </c:pt>
                <c:pt idx="1204">
                  <c:v>21.506</c:v>
                </c:pt>
                <c:pt idx="1205">
                  <c:v>21.456</c:v>
                </c:pt>
                <c:pt idx="1206">
                  <c:v>21.456</c:v>
                </c:pt>
                <c:pt idx="1207">
                  <c:v>21.456</c:v>
                </c:pt>
                <c:pt idx="1208">
                  <c:v>21.405999999999995</c:v>
                </c:pt>
                <c:pt idx="1209">
                  <c:v>21.405999999999995</c:v>
                </c:pt>
                <c:pt idx="1210">
                  <c:v>21.405999999999995</c:v>
                </c:pt>
                <c:pt idx="1211">
                  <c:v>21.356000000000005</c:v>
                </c:pt>
                <c:pt idx="1212">
                  <c:v>21.356000000000005</c:v>
                </c:pt>
                <c:pt idx="1213">
                  <c:v>21.356000000000005</c:v>
                </c:pt>
                <c:pt idx="1214">
                  <c:v>21.306000000000001</c:v>
                </c:pt>
                <c:pt idx="1215">
                  <c:v>21.306000000000001</c:v>
                </c:pt>
                <c:pt idx="1216">
                  <c:v>21.306000000000001</c:v>
                </c:pt>
                <c:pt idx="1217">
                  <c:v>21.256</c:v>
                </c:pt>
                <c:pt idx="1218">
                  <c:v>21.256</c:v>
                </c:pt>
                <c:pt idx="1219">
                  <c:v>21.256</c:v>
                </c:pt>
                <c:pt idx="1220">
                  <c:v>21.202999999999996</c:v>
                </c:pt>
                <c:pt idx="1221">
                  <c:v>21.202999999999996</c:v>
                </c:pt>
                <c:pt idx="1222">
                  <c:v>21.202999999999996</c:v>
                </c:pt>
                <c:pt idx="1223">
                  <c:v>21.148</c:v>
                </c:pt>
                <c:pt idx="1224">
                  <c:v>21.148</c:v>
                </c:pt>
                <c:pt idx="1225">
                  <c:v>21.148</c:v>
                </c:pt>
                <c:pt idx="1226">
                  <c:v>21.096</c:v>
                </c:pt>
                <c:pt idx="1227">
                  <c:v>21.096</c:v>
                </c:pt>
                <c:pt idx="1228">
                  <c:v>21.096</c:v>
                </c:pt>
                <c:pt idx="1229">
                  <c:v>21.045999999999996</c:v>
                </c:pt>
                <c:pt idx="1230">
                  <c:v>21.045999999999996</c:v>
                </c:pt>
                <c:pt idx="1231">
                  <c:v>21.045999999999996</c:v>
                </c:pt>
                <c:pt idx="1232">
                  <c:v>20.991999999999997</c:v>
                </c:pt>
                <c:pt idx="1233">
                  <c:v>20.991999999999997</c:v>
                </c:pt>
                <c:pt idx="1234">
                  <c:v>20.991999999999997</c:v>
                </c:pt>
                <c:pt idx="1235">
                  <c:v>20.939999999999998</c:v>
                </c:pt>
                <c:pt idx="1236">
                  <c:v>20.939999999999998</c:v>
                </c:pt>
                <c:pt idx="1237">
                  <c:v>20.939999999999998</c:v>
                </c:pt>
                <c:pt idx="1238">
                  <c:v>20.888000000000002</c:v>
                </c:pt>
                <c:pt idx="1239">
                  <c:v>20.888000000000002</c:v>
                </c:pt>
                <c:pt idx="1240">
                  <c:v>20.888000000000002</c:v>
                </c:pt>
                <c:pt idx="1241">
                  <c:v>20.856000000000005</c:v>
                </c:pt>
                <c:pt idx="1242">
                  <c:v>20.856000000000005</c:v>
                </c:pt>
                <c:pt idx="1243">
                  <c:v>20.856000000000005</c:v>
                </c:pt>
                <c:pt idx="1244">
                  <c:v>20.805</c:v>
                </c:pt>
                <c:pt idx="1245">
                  <c:v>20.805</c:v>
                </c:pt>
                <c:pt idx="1246">
                  <c:v>20.805</c:v>
                </c:pt>
                <c:pt idx="1247">
                  <c:v>20.764999999999997</c:v>
                </c:pt>
                <c:pt idx="1248">
                  <c:v>20.764999999999997</c:v>
                </c:pt>
                <c:pt idx="1249">
                  <c:v>20.764999999999997</c:v>
                </c:pt>
                <c:pt idx="1250">
                  <c:v>20.7</c:v>
                </c:pt>
                <c:pt idx="1251">
                  <c:v>20.7</c:v>
                </c:pt>
                <c:pt idx="1252">
                  <c:v>20.7</c:v>
                </c:pt>
                <c:pt idx="1253">
                  <c:v>20.645</c:v>
                </c:pt>
                <c:pt idx="1254">
                  <c:v>20.645</c:v>
                </c:pt>
                <c:pt idx="1255">
                  <c:v>20.645</c:v>
                </c:pt>
                <c:pt idx="1256">
                  <c:v>20.597000000000001</c:v>
                </c:pt>
                <c:pt idx="1257">
                  <c:v>20.597000000000001</c:v>
                </c:pt>
                <c:pt idx="1258">
                  <c:v>20.597000000000001</c:v>
                </c:pt>
                <c:pt idx="1259">
                  <c:v>20.544</c:v>
                </c:pt>
                <c:pt idx="1260">
                  <c:v>20.544</c:v>
                </c:pt>
                <c:pt idx="1261">
                  <c:v>20.544</c:v>
                </c:pt>
                <c:pt idx="1262">
                  <c:v>20.488999999999997</c:v>
                </c:pt>
                <c:pt idx="1263">
                  <c:v>20.488999999999997</c:v>
                </c:pt>
                <c:pt idx="1264">
                  <c:v>20.488999999999997</c:v>
                </c:pt>
                <c:pt idx="1265">
                  <c:v>20.434999999999999</c:v>
                </c:pt>
                <c:pt idx="1266">
                  <c:v>20.434999999999999</c:v>
                </c:pt>
                <c:pt idx="1267">
                  <c:v>20.434999999999999</c:v>
                </c:pt>
                <c:pt idx="1268">
                  <c:v>20.379000000000001</c:v>
                </c:pt>
                <c:pt idx="1269">
                  <c:v>20.379000000000001</c:v>
                </c:pt>
                <c:pt idx="1270">
                  <c:v>20.379000000000001</c:v>
                </c:pt>
                <c:pt idx="1271">
                  <c:v>20.324999999999999</c:v>
                </c:pt>
                <c:pt idx="1272">
                  <c:v>20.324999999999999</c:v>
                </c:pt>
                <c:pt idx="1273">
                  <c:v>20.324999999999999</c:v>
                </c:pt>
                <c:pt idx="1274">
                  <c:v>20.271999999999995</c:v>
                </c:pt>
                <c:pt idx="1275">
                  <c:v>20.271999999999995</c:v>
                </c:pt>
                <c:pt idx="1276">
                  <c:v>20.271999999999995</c:v>
                </c:pt>
                <c:pt idx="1277">
                  <c:v>20.216000000000001</c:v>
                </c:pt>
                <c:pt idx="1278">
                  <c:v>20.216000000000001</c:v>
                </c:pt>
                <c:pt idx="1279">
                  <c:v>20.216000000000001</c:v>
                </c:pt>
                <c:pt idx="1280">
                  <c:v>20.164000000000001</c:v>
                </c:pt>
                <c:pt idx="1281">
                  <c:v>20.164000000000001</c:v>
                </c:pt>
                <c:pt idx="1282">
                  <c:v>20.164000000000001</c:v>
                </c:pt>
                <c:pt idx="1283">
                  <c:v>20.110000000000003</c:v>
                </c:pt>
                <c:pt idx="1284">
                  <c:v>20.110000000000003</c:v>
                </c:pt>
                <c:pt idx="1285">
                  <c:v>20.110000000000003</c:v>
                </c:pt>
                <c:pt idx="1286">
                  <c:v>20.055</c:v>
                </c:pt>
                <c:pt idx="1287">
                  <c:v>20.055</c:v>
                </c:pt>
                <c:pt idx="1288">
                  <c:v>20.055</c:v>
                </c:pt>
                <c:pt idx="1289">
                  <c:v>20.001999999999999</c:v>
                </c:pt>
                <c:pt idx="1290">
                  <c:v>20.001999999999999</c:v>
                </c:pt>
                <c:pt idx="1291">
                  <c:v>20.001999999999999</c:v>
                </c:pt>
                <c:pt idx="1292">
                  <c:v>19.957999999999995</c:v>
                </c:pt>
                <c:pt idx="1293">
                  <c:v>19.957999999999995</c:v>
                </c:pt>
                <c:pt idx="1294">
                  <c:v>19.957999999999995</c:v>
                </c:pt>
                <c:pt idx="1295">
                  <c:v>19.904</c:v>
                </c:pt>
                <c:pt idx="1296">
                  <c:v>19.904</c:v>
                </c:pt>
                <c:pt idx="1297">
                  <c:v>19.904</c:v>
                </c:pt>
                <c:pt idx="1298">
                  <c:v>19.850000000000001</c:v>
                </c:pt>
                <c:pt idx="1299">
                  <c:v>19.850000000000001</c:v>
                </c:pt>
                <c:pt idx="1300">
                  <c:v>19.850000000000001</c:v>
                </c:pt>
                <c:pt idx="1301">
                  <c:v>19.812000000000001</c:v>
                </c:pt>
                <c:pt idx="1302">
                  <c:v>19.812000000000001</c:v>
                </c:pt>
                <c:pt idx="1303">
                  <c:v>19.812000000000001</c:v>
                </c:pt>
                <c:pt idx="1304">
                  <c:v>19.742999999999995</c:v>
                </c:pt>
                <c:pt idx="1305">
                  <c:v>19.742999999999995</c:v>
                </c:pt>
                <c:pt idx="1306">
                  <c:v>19.742999999999995</c:v>
                </c:pt>
                <c:pt idx="1307">
                  <c:v>19.7</c:v>
                </c:pt>
                <c:pt idx="1308">
                  <c:v>19.7</c:v>
                </c:pt>
                <c:pt idx="1309">
                  <c:v>19.7</c:v>
                </c:pt>
                <c:pt idx="1310">
                  <c:v>19.677000000000003</c:v>
                </c:pt>
                <c:pt idx="1311">
                  <c:v>19.677000000000003</c:v>
                </c:pt>
                <c:pt idx="1312">
                  <c:v>19.677000000000003</c:v>
                </c:pt>
                <c:pt idx="1313">
                  <c:v>19.620999999999999</c:v>
                </c:pt>
                <c:pt idx="1314">
                  <c:v>19.620999999999999</c:v>
                </c:pt>
                <c:pt idx="1315">
                  <c:v>19.620999999999999</c:v>
                </c:pt>
                <c:pt idx="1316">
                  <c:v>19.567999999999998</c:v>
                </c:pt>
                <c:pt idx="1317">
                  <c:v>19.567999999999998</c:v>
                </c:pt>
                <c:pt idx="1318">
                  <c:v>19.567999999999998</c:v>
                </c:pt>
                <c:pt idx="1319">
                  <c:v>19.518000000000001</c:v>
                </c:pt>
                <c:pt idx="1320">
                  <c:v>19.518000000000001</c:v>
                </c:pt>
                <c:pt idx="1321">
                  <c:v>19.518000000000001</c:v>
                </c:pt>
                <c:pt idx="1322">
                  <c:v>19.427999999999997</c:v>
                </c:pt>
                <c:pt idx="1323">
                  <c:v>19.427999999999997</c:v>
                </c:pt>
                <c:pt idx="1324">
                  <c:v>19.427999999999997</c:v>
                </c:pt>
                <c:pt idx="1325">
                  <c:v>19.375</c:v>
                </c:pt>
                <c:pt idx="1326">
                  <c:v>19.375</c:v>
                </c:pt>
                <c:pt idx="1327">
                  <c:v>19.375</c:v>
                </c:pt>
                <c:pt idx="1328">
                  <c:v>19.324000000000005</c:v>
                </c:pt>
                <c:pt idx="1329">
                  <c:v>19.324000000000005</c:v>
                </c:pt>
                <c:pt idx="1330">
                  <c:v>19.324000000000005</c:v>
                </c:pt>
                <c:pt idx="1331">
                  <c:v>19.27</c:v>
                </c:pt>
                <c:pt idx="1332">
                  <c:v>19.27</c:v>
                </c:pt>
                <c:pt idx="1333">
                  <c:v>19.27</c:v>
                </c:pt>
                <c:pt idx="1334">
                  <c:v>19.22</c:v>
                </c:pt>
                <c:pt idx="1335">
                  <c:v>19.22</c:v>
                </c:pt>
                <c:pt idx="1336">
                  <c:v>19.22</c:v>
                </c:pt>
                <c:pt idx="1337">
                  <c:v>19.195</c:v>
                </c:pt>
                <c:pt idx="1338">
                  <c:v>19.195</c:v>
                </c:pt>
                <c:pt idx="1339">
                  <c:v>19.195</c:v>
                </c:pt>
                <c:pt idx="1340">
                  <c:v>19.14</c:v>
                </c:pt>
                <c:pt idx="1341">
                  <c:v>19.14</c:v>
                </c:pt>
                <c:pt idx="1342">
                  <c:v>19.14</c:v>
                </c:pt>
                <c:pt idx="1343">
                  <c:v>19.079999999999995</c:v>
                </c:pt>
                <c:pt idx="1344">
                  <c:v>19.079999999999995</c:v>
                </c:pt>
                <c:pt idx="1345">
                  <c:v>19.079999999999995</c:v>
                </c:pt>
                <c:pt idx="1346">
                  <c:v>19.02</c:v>
                </c:pt>
                <c:pt idx="1347">
                  <c:v>19.02</c:v>
                </c:pt>
                <c:pt idx="1348">
                  <c:v>19.02</c:v>
                </c:pt>
                <c:pt idx="1349">
                  <c:v>18.962999999999997</c:v>
                </c:pt>
                <c:pt idx="1350">
                  <c:v>18.962999999999997</c:v>
                </c:pt>
                <c:pt idx="1351">
                  <c:v>18.962999999999997</c:v>
                </c:pt>
                <c:pt idx="1352">
                  <c:v>18.913</c:v>
                </c:pt>
                <c:pt idx="1353">
                  <c:v>18.913</c:v>
                </c:pt>
                <c:pt idx="1354">
                  <c:v>18.913</c:v>
                </c:pt>
                <c:pt idx="1355">
                  <c:v>18.86</c:v>
                </c:pt>
                <c:pt idx="1356">
                  <c:v>18.86</c:v>
                </c:pt>
                <c:pt idx="1357">
                  <c:v>18.86</c:v>
                </c:pt>
                <c:pt idx="1358">
                  <c:v>18.809000000000001</c:v>
                </c:pt>
                <c:pt idx="1359">
                  <c:v>18.809000000000001</c:v>
                </c:pt>
                <c:pt idx="1360">
                  <c:v>18.809000000000001</c:v>
                </c:pt>
                <c:pt idx="1361">
                  <c:v>18.754000000000001</c:v>
                </c:pt>
                <c:pt idx="1362">
                  <c:v>18.754000000000001</c:v>
                </c:pt>
                <c:pt idx="1363">
                  <c:v>18.754000000000001</c:v>
                </c:pt>
                <c:pt idx="1364">
                  <c:v>18.701000000000001</c:v>
                </c:pt>
                <c:pt idx="1365">
                  <c:v>18.701000000000001</c:v>
                </c:pt>
                <c:pt idx="1366">
                  <c:v>18.701000000000001</c:v>
                </c:pt>
                <c:pt idx="1367">
                  <c:v>18.651000000000003</c:v>
                </c:pt>
                <c:pt idx="1368">
                  <c:v>18.651000000000003</c:v>
                </c:pt>
                <c:pt idx="1369">
                  <c:v>18.651000000000003</c:v>
                </c:pt>
                <c:pt idx="1370">
                  <c:v>18.596</c:v>
                </c:pt>
                <c:pt idx="1371">
                  <c:v>18.596</c:v>
                </c:pt>
                <c:pt idx="1372">
                  <c:v>18.596</c:v>
                </c:pt>
                <c:pt idx="1373">
                  <c:v>18.550999999999995</c:v>
                </c:pt>
                <c:pt idx="1374">
                  <c:v>18.550999999999995</c:v>
                </c:pt>
                <c:pt idx="1375">
                  <c:v>18.550999999999995</c:v>
                </c:pt>
                <c:pt idx="1376">
                  <c:v>18.5</c:v>
                </c:pt>
                <c:pt idx="1377">
                  <c:v>18.5</c:v>
                </c:pt>
                <c:pt idx="1378">
                  <c:v>18.5</c:v>
                </c:pt>
                <c:pt idx="1379">
                  <c:v>18.45</c:v>
                </c:pt>
                <c:pt idx="1380">
                  <c:v>18.45</c:v>
                </c:pt>
                <c:pt idx="1381">
                  <c:v>18.45</c:v>
                </c:pt>
                <c:pt idx="1382">
                  <c:v>18.399999999999999</c:v>
                </c:pt>
                <c:pt idx="1383">
                  <c:v>18.399999999999999</c:v>
                </c:pt>
                <c:pt idx="1384">
                  <c:v>18.399999999999999</c:v>
                </c:pt>
                <c:pt idx="1385">
                  <c:v>18.350000000000001</c:v>
                </c:pt>
                <c:pt idx="1386">
                  <c:v>18.350000000000001</c:v>
                </c:pt>
                <c:pt idx="1387">
                  <c:v>18.350000000000001</c:v>
                </c:pt>
                <c:pt idx="1388">
                  <c:v>18.3</c:v>
                </c:pt>
                <c:pt idx="1389">
                  <c:v>18.3</c:v>
                </c:pt>
                <c:pt idx="1390">
                  <c:v>18.3</c:v>
                </c:pt>
                <c:pt idx="1391">
                  <c:v>18.25</c:v>
                </c:pt>
                <c:pt idx="1392">
                  <c:v>18.25</c:v>
                </c:pt>
                <c:pt idx="1393">
                  <c:v>18.25</c:v>
                </c:pt>
                <c:pt idx="1394">
                  <c:v>18.2</c:v>
                </c:pt>
                <c:pt idx="1395">
                  <c:v>18.2</c:v>
                </c:pt>
                <c:pt idx="1396">
                  <c:v>18.2</c:v>
                </c:pt>
                <c:pt idx="1397">
                  <c:v>18.149999999999999</c:v>
                </c:pt>
                <c:pt idx="1398">
                  <c:v>18.149999999999999</c:v>
                </c:pt>
                <c:pt idx="1399">
                  <c:v>18.149999999999999</c:v>
                </c:pt>
                <c:pt idx="1400">
                  <c:v>18.100000000000001</c:v>
                </c:pt>
                <c:pt idx="1401">
                  <c:v>18.100000000000001</c:v>
                </c:pt>
                <c:pt idx="1402">
                  <c:v>18.100000000000001</c:v>
                </c:pt>
                <c:pt idx="1403">
                  <c:v>18.05</c:v>
                </c:pt>
                <c:pt idx="1404">
                  <c:v>18.05</c:v>
                </c:pt>
                <c:pt idx="1405">
                  <c:v>18.05</c:v>
                </c:pt>
                <c:pt idx="1406">
                  <c:v>18</c:v>
                </c:pt>
                <c:pt idx="1407">
                  <c:v>18</c:v>
                </c:pt>
                <c:pt idx="1408">
                  <c:v>18</c:v>
                </c:pt>
                <c:pt idx="1409">
                  <c:v>17.95</c:v>
                </c:pt>
                <c:pt idx="1410">
                  <c:v>17.95</c:v>
                </c:pt>
                <c:pt idx="1411">
                  <c:v>17.95</c:v>
                </c:pt>
                <c:pt idx="1412">
                  <c:v>17.899999999999999</c:v>
                </c:pt>
                <c:pt idx="1413">
                  <c:v>17.899999999999999</c:v>
                </c:pt>
                <c:pt idx="1414">
                  <c:v>17.899999999999999</c:v>
                </c:pt>
                <c:pt idx="1415">
                  <c:v>17.850000000000001</c:v>
                </c:pt>
                <c:pt idx="1416">
                  <c:v>17.850000000000001</c:v>
                </c:pt>
                <c:pt idx="1417">
                  <c:v>17.850000000000001</c:v>
                </c:pt>
                <c:pt idx="1418">
                  <c:v>17.8</c:v>
                </c:pt>
                <c:pt idx="1419">
                  <c:v>17.8</c:v>
                </c:pt>
                <c:pt idx="1420">
                  <c:v>17.8</c:v>
                </c:pt>
                <c:pt idx="1421">
                  <c:v>17.75</c:v>
                </c:pt>
                <c:pt idx="1422">
                  <c:v>17.75</c:v>
                </c:pt>
                <c:pt idx="1423">
                  <c:v>17.75</c:v>
                </c:pt>
                <c:pt idx="1424">
                  <c:v>17.7</c:v>
                </c:pt>
                <c:pt idx="1425">
                  <c:v>17.7</c:v>
                </c:pt>
                <c:pt idx="1426">
                  <c:v>17.7</c:v>
                </c:pt>
                <c:pt idx="1427">
                  <c:v>17.64</c:v>
                </c:pt>
                <c:pt idx="1428">
                  <c:v>17.64</c:v>
                </c:pt>
                <c:pt idx="1429">
                  <c:v>17.64</c:v>
                </c:pt>
                <c:pt idx="1430">
                  <c:v>17.579999999999995</c:v>
                </c:pt>
                <c:pt idx="1431">
                  <c:v>17.579999999999995</c:v>
                </c:pt>
                <c:pt idx="1432">
                  <c:v>17.579999999999995</c:v>
                </c:pt>
                <c:pt idx="1433">
                  <c:v>17.52</c:v>
                </c:pt>
                <c:pt idx="1434">
                  <c:v>17.52</c:v>
                </c:pt>
                <c:pt idx="1435">
                  <c:v>17.52</c:v>
                </c:pt>
                <c:pt idx="1436">
                  <c:v>17.459999999999997</c:v>
                </c:pt>
                <c:pt idx="1437">
                  <c:v>17.459999999999997</c:v>
                </c:pt>
                <c:pt idx="1438">
                  <c:v>17.459999999999997</c:v>
                </c:pt>
                <c:pt idx="1439">
                  <c:v>17.41</c:v>
                </c:pt>
                <c:pt idx="1440">
                  <c:v>17.41</c:v>
                </c:pt>
                <c:pt idx="1441">
                  <c:v>17.41</c:v>
                </c:pt>
                <c:pt idx="1442">
                  <c:v>17.36</c:v>
                </c:pt>
                <c:pt idx="1443">
                  <c:v>17.36</c:v>
                </c:pt>
                <c:pt idx="1444">
                  <c:v>17.36</c:v>
                </c:pt>
                <c:pt idx="1445">
                  <c:v>17.309999999999999</c:v>
                </c:pt>
                <c:pt idx="1446">
                  <c:v>17.309999999999999</c:v>
                </c:pt>
                <c:pt idx="1447">
                  <c:v>17.309999999999999</c:v>
                </c:pt>
                <c:pt idx="1448">
                  <c:v>17.260000000000002</c:v>
                </c:pt>
                <c:pt idx="1449">
                  <c:v>17.260000000000002</c:v>
                </c:pt>
                <c:pt idx="1450">
                  <c:v>17.260000000000002</c:v>
                </c:pt>
                <c:pt idx="1451">
                  <c:v>17.21</c:v>
                </c:pt>
                <c:pt idx="1452">
                  <c:v>17.21</c:v>
                </c:pt>
                <c:pt idx="1453">
                  <c:v>17.21</c:v>
                </c:pt>
                <c:pt idx="1454">
                  <c:v>17.16</c:v>
                </c:pt>
                <c:pt idx="1455">
                  <c:v>17.16</c:v>
                </c:pt>
                <c:pt idx="1456">
                  <c:v>17.16</c:v>
                </c:pt>
                <c:pt idx="1457">
                  <c:v>17.110000000000003</c:v>
                </c:pt>
                <c:pt idx="1458">
                  <c:v>17.110000000000003</c:v>
                </c:pt>
                <c:pt idx="1459">
                  <c:v>17.110000000000003</c:v>
                </c:pt>
                <c:pt idx="1460">
                  <c:v>17.059999999999999</c:v>
                </c:pt>
                <c:pt idx="1461">
                  <c:v>17.059999999999999</c:v>
                </c:pt>
                <c:pt idx="1462">
                  <c:v>17.059999999999999</c:v>
                </c:pt>
                <c:pt idx="1463">
                  <c:v>17.010000000000005</c:v>
                </c:pt>
                <c:pt idx="1464">
                  <c:v>17.010000000000005</c:v>
                </c:pt>
                <c:pt idx="1465">
                  <c:v>17.010000000000005</c:v>
                </c:pt>
                <c:pt idx="1466">
                  <c:v>16.959999999999997</c:v>
                </c:pt>
                <c:pt idx="1467">
                  <c:v>16.959999999999997</c:v>
                </c:pt>
                <c:pt idx="1468">
                  <c:v>16.959999999999997</c:v>
                </c:pt>
                <c:pt idx="1469">
                  <c:v>16.904</c:v>
                </c:pt>
                <c:pt idx="1470">
                  <c:v>16.904</c:v>
                </c:pt>
                <c:pt idx="1471">
                  <c:v>16.904</c:v>
                </c:pt>
                <c:pt idx="1472">
                  <c:v>16.86</c:v>
                </c:pt>
                <c:pt idx="1473">
                  <c:v>16.86</c:v>
                </c:pt>
                <c:pt idx="1474">
                  <c:v>16.86</c:v>
                </c:pt>
                <c:pt idx="1475">
                  <c:v>16.809999999999999</c:v>
                </c:pt>
                <c:pt idx="1476">
                  <c:v>16.809999999999999</c:v>
                </c:pt>
                <c:pt idx="1477">
                  <c:v>16.809999999999999</c:v>
                </c:pt>
                <c:pt idx="1478">
                  <c:v>16.760000000000002</c:v>
                </c:pt>
                <c:pt idx="1479">
                  <c:v>16.760000000000002</c:v>
                </c:pt>
                <c:pt idx="1480">
                  <c:v>16.760000000000002</c:v>
                </c:pt>
                <c:pt idx="1481">
                  <c:v>16.71</c:v>
                </c:pt>
                <c:pt idx="1482">
                  <c:v>16.71</c:v>
                </c:pt>
                <c:pt idx="1483">
                  <c:v>16.71</c:v>
                </c:pt>
                <c:pt idx="1484">
                  <c:v>16.66</c:v>
                </c:pt>
                <c:pt idx="1485">
                  <c:v>16.66</c:v>
                </c:pt>
                <c:pt idx="1486">
                  <c:v>16.66</c:v>
                </c:pt>
                <c:pt idx="1487">
                  <c:v>16.610000000000003</c:v>
                </c:pt>
                <c:pt idx="1488">
                  <c:v>16.610000000000003</c:v>
                </c:pt>
                <c:pt idx="1489">
                  <c:v>16.610000000000003</c:v>
                </c:pt>
                <c:pt idx="1490">
                  <c:v>16.559999999999999</c:v>
                </c:pt>
                <c:pt idx="1491">
                  <c:v>16.559999999999999</c:v>
                </c:pt>
                <c:pt idx="1492">
                  <c:v>16.559999999999999</c:v>
                </c:pt>
                <c:pt idx="1493">
                  <c:v>16.510000000000005</c:v>
                </c:pt>
                <c:pt idx="1494">
                  <c:v>16.510000000000005</c:v>
                </c:pt>
                <c:pt idx="1495">
                  <c:v>16.510000000000005</c:v>
                </c:pt>
                <c:pt idx="1496">
                  <c:v>16.457000000000001</c:v>
                </c:pt>
                <c:pt idx="1497">
                  <c:v>16.457000000000001</c:v>
                </c:pt>
                <c:pt idx="1498">
                  <c:v>16.457000000000001</c:v>
                </c:pt>
                <c:pt idx="1499">
                  <c:v>16.404</c:v>
                </c:pt>
                <c:pt idx="1500">
                  <c:v>16.404</c:v>
                </c:pt>
                <c:pt idx="1501">
                  <c:v>16.404</c:v>
                </c:pt>
                <c:pt idx="1502">
                  <c:v>16.350999999999999</c:v>
                </c:pt>
                <c:pt idx="1503">
                  <c:v>16.350999999999999</c:v>
                </c:pt>
                <c:pt idx="1504">
                  <c:v>16.350999999999999</c:v>
                </c:pt>
                <c:pt idx="1505">
                  <c:v>16.297999999999995</c:v>
                </c:pt>
                <c:pt idx="1506">
                  <c:v>16.297999999999995</c:v>
                </c:pt>
                <c:pt idx="1507">
                  <c:v>16.297999999999995</c:v>
                </c:pt>
                <c:pt idx="1508">
                  <c:v>16.244999999999997</c:v>
                </c:pt>
                <c:pt idx="1509">
                  <c:v>16.244999999999997</c:v>
                </c:pt>
                <c:pt idx="1510">
                  <c:v>16.244999999999997</c:v>
                </c:pt>
                <c:pt idx="1511">
                  <c:v>16.178999999999995</c:v>
                </c:pt>
                <c:pt idx="1512">
                  <c:v>16.178999999999995</c:v>
                </c:pt>
                <c:pt idx="1513">
                  <c:v>16.178999999999995</c:v>
                </c:pt>
                <c:pt idx="1514">
                  <c:v>16.113000000000003</c:v>
                </c:pt>
                <c:pt idx="1515">
                  <c:v>16.113000000000003</c:v>
                </c:pt>
                <c:pt idx="1516">
                  <c:v>16.113000000000003</c:v>
                </c:pt>
                <c:pt idx="1517">
                  <c:v>16.053000000000001</c:v>
                </c:pt>
                <c:pt idx="1518">
                  <c:v>16.053000000000001</c:v>
                </c:pt>
                <c:pt idx="1519">
                  <c:v>16.053000000000001</c:v>
                </c:pt>
                <c:pt idx="1520">
                  <c:v>15.99</c:v>
                </c:pt>
                <c:pt idx="1521">
                  <c:v>15.99</c:v>
                </c:pt>
                <c:pt idx="1522">
                  <c:v>15.99</c:v>
                </c:pt>
                <c:pt idx="1523">
                  <c:v>15.932</c:v>
                </c:pt>
                <c:pt idx="1524">
                  <c:v>15.932</c:v>
                </c:pt>
                <c:pt idx="1525">
                  <c:v>15.932</c:v>
                </c:pt>
                <c:pt idx="1526">
                  <c:v>15.869000000000002</c:v>
                </c:pt>
                <c:pt idx="1527">
                  <c:v>15.869000000000002</c:v>
                </c:pt>
                <c:pt idx="1528">
                  <c:v>15.869000000000002</c:v>
                </c:pt>
                <c:pt idx="1529">
                  <c:v>15.806000000000003</c:v>
                </c:pt>
                <c:pt idx="1530">
                  <c:v>15.806000000000003</c:v>
                </c:pt>
                <c:pt idx="1531">
                  <c:v>15.806000000000003</c:v>
                </c:pt>
                <c:pt idx="1532">
                  <c:v>15.733000000000001</c:v>
                </c:pt>
                <c:pt idx="1533">
                  <c:v>15.733000000000001</c:v>
                </c:pt>
                <c:pt idx="1534">
                  <c:v>15.733000000000001</c:v>
                </c:pt>
                <c:pt idx="1535">
                  <c:v>15.709999999999999</c:v>
                </c:pt>
                <c:pt idx="1536">
                  <c:v>15.709999999999999</c:v>
                </c:pt>
                <c:pt idx="1537">
                  <c:v>15.709999999999999</c:v>
                </c:pt>
                <c:pt idx="1538">
                  <c:v>15.65</c:v>
                </c:pt>
                <c:pt idx="1539">
                  <c:v>15.65</c:v>
                </c:pt>
                <c:pt idx="1540">
                  <c:v>15.65</c:v>
                </c:pt>
                <c:pt idx="1541">
                  <c:v>15.577</c:v>
                </c:pt>
                <c:pt idx="1542">
                  <c:v>15.577</c:v>
                </c:pt>
                <c:pt idx="1543">
                  <c:v>15.577</c:v>
                </c:pt>
                <c:pt idx="1544">
                  <c:v>15.505000000000003</c:v>
                </c:pt>
                <c:pt idx="1545">
                  <c:v>15.505000000000003</c:v>
                </c:pt>
                <c:pt idx="1546">
                  <c:v>15.505000000000003</c:v>
                </c:pt>
                <c:pt idx="1547">
                  <c:v>15.437000000000001</c:v>
                </c:pt>
                <c:pt idx="1548">
                  <c:v>15.437000000000001</c:v>
                </c:pt>
                <c:pt idx="1549">
                  <c:v>15.437000000000001</c:v>
                </c:pt>
                <c:pt idx="1550">
                  <c:v>15.367000000000003</c:v>
                </c:pt>
                <c:pt idx="1551">
                  <c:v>15.367000000000003</c:v>
                </c:pt>
                <c:pt idx="1552">
                  <c:v>15.367000000000003</c:v>
                </c:pt>
                <c:pt idx="1553">
                  <c:v>15.292</c:v>
                </c:pt>
                <c:pt idx="1554">
                  <c:v>15.292</c:v>
                </c:pt>
                <c:pt idx="1555">
                  <c:v>15.292</c:v>
                </c:pt>
                <c:pt idx="1556">
                  <c:v>15.218999999999999</c:v>
                </c:pt>
                <c:pt idx="1557">
                  <c:v>15.218999999999999</c:v>
                </c:pt>
                <c:pt idx="1558">
                  <c:v>15.218999999999999</c:v>
                </c:pt>
                <c:pt idx="1559">
                  <c:v>15.146000000000001</c:v>
                </c:pt>
                <c:pt idx="1560">
                  <c:v>15.146000000000001</c:v>
                </c:pt>
                <c:pt idx="1561">
                  <c:v>15.146000000000001</c:v>
                </c:pt>
                <c:pt idx="1562">
                  <c:v>15.075000000000001</c:v>
                </c:pt>
                <c:pt idx="1563">
                  <c:v>15.075000000000001</c:v>
                </c:pt>
                <c:pt idx="1564">
                  <c:v>15.075000000000001</c:v>
                </c:pt>
                <c:pt idx="1565">
                  <c:v>15.004</c:v>
                </c:pt>
                <c:pt idx="1566">
                  <c:v>15.004</c:v>
                </c:pt>
                <c:pt idx="1567">
                  <c:v>15.004</c:v>
                </c:pt>
                <c:pt idx="1568">
                  <c:v>14.934000000000001</c:v>
                </c:pt>
                <c:pt idx="1569">
                  <c:v>14.934000000000001</c:v>
                </c:pt>
                <c:pt idx="1570">
                  <c:v>14.934000000000001</c:v>
                </c:pt>
                <c:pt idx="1571">
                  <c:v>14.864000000000003</c:v>
                </c:pt>
                <c:pt idx="1572">
                  <c:v>14.864000000000003</c:v>
                </c:pt>
                <c:pt idx="1573">
                  <c:v>14.864000000000003</c:v>
                </c:pt>
                <c:pt idx="1574">
                  <c:v>14.81</c:v>
                </c:pt>
                <c:pt idx="1575">
                  <c:v>14.81</c:v>
                </c:pt>
                <c:pt idx="1576">
                  <c:v>14.81</c:v>
                </c:pt>
                <c:pt idx="1577">
                  <c:v>14.739999999999998</c:v>
                </c:pt>
                <c:pt idx="1578">
                  <c:v>14.739999999999998</c:v>
                </c:pt>
                <c:pt idx="1579">
                  <c:v>14.739999999999998</c:v>
                </c:pt>
                <c:pt idx="1580">
                  <c:v>14.67</c:v>
                </c:pt>
                <c:pt idx="1581">
                  <c:v>14.67</c:v>
                </c:pt>
                <c:pt idx="1582">
                  <c:v>14.67</c:v>
                </c:pt>
                <c:pt idx="1583">
                  <c:v>14.615</c:v>
                </c:pt>
                <c:pt idx="1584">
                  <c:v>14.615</c:v>
                </c:pt>
                <c:pt idx="1585">
                  <c:v>14.615</c:v>
                </c:pt>
                <c:pt idx="1586">
                  <c:v>14.56</c:v>
                </c:pt>
                <c:pt idx="1587">
                  <c:v>14.56</c:v>
                </c:pt>
                <c:pt idx="1588">
                  <c:v>14.56</c:v>
                </c:pt>
                <c:pt idx="1589">
                  <c:v>14.502000000000002</c:v>
                </c:pt>
                <c:pt idx="1590">
                  <c:v>14.502000000000002</c:v>
                </c:pt>
                <c:pt idx="1591">
                  <c:v>14.502000000000002</c:v>
                </c:pt>
                <c:pt idx="1592">
                  <c:v>14.457000000000003</c:v>
                </c:pt>
                <c:pt idx="1593">
                  <c:v>14.457000000000003</c:v>
                </c:pt>
                <c:pt idx="1594">
                  <c:v>14.457000000000003</c:v>
                </c:pt>
                <c:pt idx="1595">
                  <c:v>14.407</c:v>
                </c:pt>
                <c:pt idx="1596">
                  <c:v>14.407</c:v>
                </c:pt>
                <c:pt idx="1597">
                  <c:v>14.407</c:v>
                </c:pt>
                <c:pt idx="1598">
                  <c:v>14.350000000000001</c:v>
                </c:pt>
                <c:pt idx="1599">
                  <c:v>14.350000000000001</c:v>
                </c:pt>
                <c:pt idx="1600">
                  <c:v>14.350000000000001</c:v>
                </c:pt>
                <c:pt idx="1601">
                  <c:v>14.293000000000001</c:v>
                </c:pt>
                <c:pt idx="1602">
                  <c:v>14.293000000000001</c:v>
                </c:pt>
                <c:pt idx="1603">
                  <c:v>14.293000000000001</c:v>
                </c:pt>
                <c:pt idx="1604">
                  <c:v>14.234999999999999</c:v>
                </c:pt>
                <c:pt idx="1605">
                  <c:v>14.234999999999999</c:v>
                </c:pt>
                <c:pt idx="1606">
                  <c:v>14.234999999999999</c:v>
                </c:pt>
                <c:pt idx="1607">
                  <c:v>14.178000000000001</c:v>
                </c:pt>
                <c:pt idx="1608">
                  <c:v>14.178000000000001</c:v>
                </c:pt>
                <c:pt idx="1609">
                  <c:v>14.178000000000001</c:v>
                </c:pt>
                <c:pt idx="1610">
                  <c:v>14.120999999999999</c:v>
                </c:pt>
                <c:pt idx="1611">
                  <c:v>14.120999999999999</c:v>
                </c:pt>
                <c:pt idx="1612">
                  <c:v>14.120999999999999</c:v>
                </c:pt>
                <c:pt idx="1613">
                  <c:v>14.063000000000002</c:v>
                </c:pt>
                <c:pt idx="1614">
                  <c:v>14.063000000000002</c:v>
                </c:pt>
                <c:pt idx="1615">
                  <c:v>14.063000000000002</c:v>
                </c:pt>
                <c:pt idx="1616">
                  <c:v>14.005000000000003</c:v>
                </c:pt>
                <c:pt idx="1617">
                  <c:v>14.005000000000003</c:v>
                </c:pt>
                <c:pt idx="1618">
                  <c:v>14.005000000000003</c:v>
                </c:pt>
                <c:pt idx="1619">
                  <c:v>13.947000000000001</c:v>
                </c:pt>
                <c:pt idx="1620">
                  <c:v>13.947000000000001</c:v>
                </c:pt>
                <c:pt idx="1621">
                  <c:v>13.947000000000001</c:v>
                </c:pt>
                <c:pt idx="1622">
                  <c:v>13.889000000000001</c:v>
                </c:pt>
                <c:pt idx="1623">
                  <c:v>13.889000000000001</c:v>
                </c:pt>
                <c:pt idx="1624">
                  <c:v>13.889000000000001</c:v>
                </c:pt>
                <c:pt idx="1625">
                  <c:v>13.832000000000003</c:v>
                </c:pt>
                <c:pt idx="1626">
                  <c:v>13.832000000000003</c:v>
                </c:pt>
                <c:pt idx="1627">
                  <c:v>13.832000000000003</c:v>
                </c:pt>
                <c:pt idx="1628">
                  <c:v>13.775</c:v>
                </c:pt>
                <c:pt idx="1629">
                  <c:v>13.775</c:v>
                </c:pt>
                <c:pt idx="1630">
                  <c:v>13.775</c:v>
                </c:pt>
                <c:pt idx="1631">
                  <c:v>13.717000000000001</c:v>
                </c:pt>
                <c:pt idx="1632">
                  <c:v>13.717000000000001</c:v>
                </c:pt>
                <c:pt idx="1633">
                  <c:v>13.717000000000001</c:v>
                </c:pt>
                <c:pt idx="1634">
                  <c:v>13.656000000000002</c:v>
                </c:pt>
                <c:pt idx="1635">
                  <c:v>13.656000000000002</c:v>
                </c:pt>
                <c:pt idx="1636">
                  <c:v>13.656000000000002</c:v>
                </c:pt>
                <c:pt idx="1637">
                  <c:v>13.596</c:v>
                </c:pt>
                <c:pt idx="1638">
                  <c:v>13.596</c:v>
                </c:pt>
                <c:pt idx="1639">
                  <c:v>13.596</c:v>
                </c:pt>
                <c:pt idx="1640">
                  <c:v>13.536</c:v>
                </c:pt>
                <c:pt idx="1641">
                  <c:v>13.536</c:v>
                </c:pt>
                <c:pt idx="1642">
                  <c:v>13.536</c:v>
                </c:pt>
                <c:pt idx="1643">
                  <c:v>13.48</c:v>
                </c:pt>
                <c:pt idx="1644">
                  <c:v>13.48</c:v>
                </c:pt>
                <c:pt idx="1645">
                  <c:v>13.48</c:v>
                </c:pt>
                <c:pt idx="1646">
                  <c:v>13.425000000000002</c:v>
                </c:pt>
                <c:pt idx="1647">
                  <c:v>13.425000000000002</c:v>
                </c:pt>
                <c:pt idx="1648">
                  <c:v>13.425000000000002</c:v>
                </c:pt>
                <c:pt idx="1649">
                  <c:v>13.370000000000001</c:v>
                </c:pt>
                <c:pt idx="1650">
                  <c:v>13.370000000000001</c:v>
                </c:pt>
                <c:pt idx="1651">
                  <c:v>13.370000000000001</c:v>
                </c:pt>
                <c:pt idx="1652">
                  <c:v>13.315000000000001</c:v>
                </c:pt>
                <c:pt idx="1653">
                  <c:v>13.315000000000001</c:v>
                </c:pt>
                <c:pt idx="1654">
                  <c:v>13.315000000000001</c:v>
                </c:pt>
                <c:pt idx="1655">
                  <c:v>13.26</c:v>
                </c:pt>
                <c:pt idx="1656">
                  <c:v>13.26</c:v>
                </c:pt>
                <c:pt idx="1657">
                  <c:v>13.26</c:v>
                </c:pt>
                <c:pt idx="1658">
                  <c:v>13.197999999999999</c:v>
                </c:pt>
                <c:pt idx="1659">
                  <c:v>13.197999999999999</c:v>
                </c:pt>
                <c:pt idx="1660">
                  <c:v>13.197999999999999</c:v>
                </c:pt>
                <c:pt idx="1661">
                  <c:v>13.136000000000001</c:v>
                </c:pt>
                <c:pt idx="1662">
                  <c:v>13.136000000000001</c:v>
                </c:pt>
                <c:pt idx="1663">
                  <c:v>13.136000000000001</c:v>
                </c:pt>
                <c:pt idx="1664">
                  <c:v>13.074</c:v>
                </c:pt>
                <c:pt idx="1665">
                  <c:v>13.074</c:v>
                </c:pt>
                <c:pt idx="1666">
                  <c:v>13.074</c:v>
                </c:pt>
                <c:pt idx="1667">
                  <c:v>13.012</c:v>
                </c:pt>
                <c:pt idx="1668">
                  <c:v>13.012</c:v>
                </c:pt>
                <c:pt idx="1669">
                  <c:v>13.012</c:v>
                </c:pt>
                <c:pt idx="1670">
                  <c:v>12.952000000000002</c:v>
                </c:pt>
                <c:pt idx="1671">
                  <c:v>12.952000000000002</c:v>
                </c:pt>
                <c:pt idx="1672">
                  <c:v>12.952000000000002</c:v>
                </c:pt>
                <c:pt idx="1673">
                  <c:v>12.892000000000001</c:v>
                </c:pt>
                <c:pt idx="1674">
                  <c:v>12.892000000000001</c:v>
                </c:pt>
                <c:pt idx="1675">
                  <c:v>12.892000000000001</c:v>
                </c:pt>
                <c:pt idx="1676">
                  <c:v>12.860000000000001</c:v>
                </c:pt>
                <c:pt idx="1677">
                  <c:v>12.860000000000001</c:v>
                </c:pt>
                <c:pt idx="1678">
                  <c:v>12.860000000000001</c:v>
                </c:pt>
                <c:pt idx="1679">
                  <c:v>12.784000000000001</c:v>
                </c:pt>
                <c:pt idx="1680">
                  <c:v>12.784000000000001</c:v>
                </c:pt>
                <c:pt idx="1681">
                  <c:v>12.784000000000001</c:v>
                </c:pt>
                <c:pt idx="1682">
                  <c:v>12.709999999999999</c:v>
                </c:pt>
                <c:pt idx="1683">
                  <c:v>12.709999999999999</c:v>
                </c:pt>
                <c:pt idx="1684">
                  <c:v>12.709999999999999</c:v>
                </c:pt>
                <c:pt idx="1685">
                  <c:v>12.633000000000001</c:v>
                </c:pt>
                <c:pt idx="1686">
                  <c:v>12.633000000000001</c:v>
                </c:pt>
                <c:pt idx="1687">
                  <c:v>12.633000000000001</c:v>
                </c:pt>
                <c:pt idx="1688">
                  <c:v>12.555000000000001</c:v>
                </c:pt>
                <c:pt idx="1689">
                  <c:v>12.555000000000001</c:v>
                </c:pt>
                <c:pt idx="1690">
                  <c:v>12.555000000000001</c:v>
                </c:pt>
                <c:pt idx="1691">
                  <c:v>12.489000000000003</c:v>
                </c:pt>
                <c:pt idx="1692">
                  <c:v>12.489000000000003</c:v>
                </c:pt>
                <c:pt idx="1693">
                  <c:v>12.489000000000003</c:v>
                </c:pt>
                <c:pt idx="1694">
                  <c:v>12.414</c:v>
                </c:pt>
                <c:pt idx="1695">
                  <c:v>12.414</c:v>
                </c:pt>
                <c:pt idx="1696">
                  <c:v>12.414</c:v>
                </c:pt>
                <c:pt idx="1697">
                  <c:v>12.343</c:v>
                </c:pt>
                <c:pt idx="1698">
                  <c:v>12.343</c:v>
                </c:pt>
                <c:pt idx="1699">
                  <c:v>12.343</c:v>
                </c:pt>
                <c:pt idx="1700">
                  <c:v>12.268000000000001</c:v>
                </c:pt>
                <c:pt idx="1701">
                  <c:v>12.268000000000001</c:v>
                </c:pt>
                <c:pt idx="1702">
                  <c:v>12.268000000000001</c:v>
                </c:pt>
                <c:pt idx="1703">
                  <c:v>12.191000000000001</c:v>
                </c:pt>
                <c:pt idx="1704">
                  <c:v>12.191000000000001</c:v>
                </c:pt>
                <c:pt idx="1705">
                  <c:v>12.191000000000001</c:v>
                </c:pt>
                <c:pt idx="1706">
                  <c:v>12.115</c:v>
                </c:pt>
                <c:pt idx="1707">
                  <c:v>12.115</c:v>
                </c:pt>
                <c:pt idx="1708">
                  <c:v>12.115</c:v>
                </c:pt>
                <c:pt idx="1709">
                  <c:v>12.037000000000001</c:v>
                </c:pt>
                <c:pt idx="1710">
                  <c:v>12.037000000000001</c:v>
                </c:pt>
                <c:pt idx="1711">
                  <c:v>12.037000000000001</c:v>
                </c:pt>
                <c:pt idx="1712">
                  <c:v>11.967000000000002</c:v>
                </c:pt>
                <c:pt idx="1713">
                  <c:v>11.967000000000002</c:v>
                </c:pt>
                <c:pt idx="1714">
                  <c:v>11.967000000000002</c:v>
                </c:pt>
                <c:pt idx="1715">
                  <c:v>11.897</c:v>
                </c:pt>
                <c:pt idx="1716">
                  <c:v>11.897</c:v>
                </c:pt>
                <c:pt idx="1717">
                  <c:v>11.897</c:v>
                </c:pt>
                <c:pt idx="1718">
                  <c:v>11.822000000000001</c:v>
                </c:pt>
                <c:pt idx="1719">
                  <c:v>11.822000000000001</c:v>
                </c:pt>
                <c:pt idx="1720">
                  <c:v>11.822000000000001</c:v>
                </c:pt>
                <c:pt idx="1721">
                  <c:v>11.752000000000002</c:v>
                </c:pt>
                <c:pt idx="1722">
                  <c:v>11.752000000000002</c:v>
                </c:pt>
                <c:pt idx="1723">
                  <c:v>11.752000000000002</c:v>
                </c:pt>
                <c:pt idx="1724">
                  <c:v>11.672000000000002</c:v>
                </c:pt>
                <c:pt idx="1725">
                  <c:v>11.672000000000002</c:v>
                </c:pt>
                <c:pt idx="1726">
                  <c:v>11.672000000000002</c:v>
                </c:pt>
                <c:pt idx="1727">
                  <c:v>11.593</c:v>
                </c:pt>
                <c:pt idx="1728">
                  <c:v>11.593</c:v>
                </c:pt>
                <c:pt idx="1729">
                  <c:v>11.593</c:v>
                </c:pt>
                <c:pt idx="1730">
                  <c:v>11.522</c:v>
                </c:pt>
                <c:pt idx="1731">
                  <c:v>11.522</c:v>
                </c:pt>
                <c:pt idx="1732">
                  <c:v>11.522</c:v>
                </c:pt>
                <c:pt idx="1733">
                  <c:v>11.447000000000001</c:v>
                </c:pt>
                <c:pt idx="1734">
                  <c:v>11.447000000000001</c:v>
                </c:pt>
                <c:pt idx="1735">
                  <c:v>11.447000000000001</c:v>
                </c:pt>
                <c:pt idx="1736">
                  <c:v>11.373000000000003</c:v>
                </c:pt>
                <c:pt idx="1737">
                  <c:v>11.373000000000003</c:v>
                </c:pt>
                <c:pt idx="1738">
                  <c:v>11.373000000000003</c:v>
                </c:pt>
                <c:pt idx="1739">
                  <c:v>11.3</c:v>
                </c:pt>
                <c:pt idx="1740">
                  <c:v>11.3</c:v>
                </c:pt>
                <c:pt idx="1741">
                  <c:v>11.3</c:v>
                </c:pt>
                <c:pt idx="1742">
                  <c:v>11.226999999999999</c:v>
                </c:pt>
                <c:pt idx="1743">
                  <c:v>11.226999999999999</c:v>
                </c:pt>
                <c:pt idx="1744">
                  <c:v>11.226999999999999</c:v>
                </c:pt>
                <c:pt idx="1745">
                  <c:v>11.153</c:v>
                </c:pt>
                <c:pt idx="1746">
                  <c:v>11.153</c:v>
                </c:pt>
                <c:pt idx="1747">
                  <c:v>11.153</c:v>
                </c:pt>
                <c:pt idx="1748">
                  <c:v>11.071</c:v>
                </c:pt>
                <c:pt idx="1749">
                  <c:v>11.071</c:v>
                </c:pt>
                <c:pt idx="1750">
                  <c:v>11.071</c:v>
                </c:pt>
                <c:pt idx="1751">
                  <c:v>10.99</c:v>
                </c:pt>
                <c:pt idx="1752">
                  <c:v>10.99</c:v>
                </c:pt>
                <c:pt idx="1753">
                  <c:v>10.99</c:v>
                </c:pt>
                <c:pt idx="1754">
                  <c:v>10.909000000000002</c:v>
                </c:pt>
                <c:pt idx="1755">
                  <c:v>10.909000000000002</c:v>
                </c:pt>
                <c:pt idx="1756">
                  <c:v>10.909000000000002</c:v>
                </c:pt>
                <c:pt idx="1757">
                  <c:v>10.834</c:v>
                </c:pt>
                <c:pt idx="1758">
                  <c:v>10.834</c:v>
                </c:pt>
                <c:pt idx="1759">
                  <c:v>10.834</c:v>
                </c:pt>
                <c:pt idx="1760">
                  <c:v>10.777000000000001</c:v>
                </c:pt>
                <c:pt idx="1761">
                  <c:v>10.777000000000001</c:v>
                </c:pt>
                <c:pt idx="1762">
                  <c:v>10.777000000000001</c:v>
                </c:pt>
                <c:pt idx="1763">
                  <c:v>10.701000000000001</c:v>
                </c:pt>
                <c:pt idx="1764">
                  <c:v>10.701000000000001</c:v>
                </c:pt>
                <c:pt idx="1765">
                  <c:v>10.701000000000001</c:v>
                </c:pt>
                <c:pt idx="1766">
                  <c:v>10.625</c:v>
                </c:pt>
                <c:pt idx="1767">
                  <c:v>10.625</c:v>
                </c:pt>
                <c:pt idx="1768">
                  <c:v>10.625</c:v>
                </c:pt>
                <c:pt idx="1769">
                  <c:v>10.547000000000001</c:v>
                </c:pt>
                <c:pt idx="1770">
                  <c:v>10.547000000000001</c:v>
                </c:pt>
                <c:pt idx="1771">
                  <c:v>10.547000000000001</c:v>
                </c:pt>
              </c:numCache>
            </c:numRef>
          </c:xVal>
          <c:yVal>
            <c:numRef>
              <c:f>Data!$Z$4:$Z$5000</c:f>
              <c:numCache>
                <c:formatCode>_-* #,##0_-;\-* #,##0_-;_-* "-"??_-;_-@_-</c:formatCode>
                <c:ptCount val="4997"/>
                <c:pt idx="0">
                  <c:v>61.99921893322977</c:v>
                </c:pt>
                <c:pt idx="1">
                  <c:v>61.99921893322977</c:v>
                </c:pt>
                <c:pt idx="2">
                  <c:v>61.99921893322977</c:v>
                </c:pt>
                <c:pt idx="3">
                  <c:v>61.99921893322977</c:v>
                </c:pt>
                <c:pt idx="4">
                  <c:v>61.99921893322977</c:v>
                </c:pt>
                <c:pt idx="5">
                  <c:v>92.998828399844641</c:v>
                </c:pt>
                <c:pt idx="6">
                  <c:v>201.49746153299677</c:v>
                </c:pt>
                <c:pt idx="7">
                  <c:v>131.74834023311325</c:v>
                </c:pt>
                <c:pt idx="8">
                  <c:v>131.74834023311325</c:v>
                </c:pt>
                <c:pt idx="9">
                  <c:v>271.24658283288022</c:v>
                </c:pt>
                <c:pt idx="10">
                  <c:v>356.49550886607108</c:v>
                </c:pt>
                <c:pt idx="11">
                  <c:v>464.99414199922319</c:v>
                </c:pt>
                <c:pt idx="12">
                  <c:v>464.99414199922319</c:v>
                </c:pt>
                <c:pt idx="13">
                  <c:v>743.99062719875701</c:v>
                </c:pt>
                <c:pt idx="14">
                  <c:v>805.98984613198695</c:v>
                </c:pt>
                <c:pt idx="15">
                  <c:v>1053.986721864906</c:v>
                </c:pt>
                <c:pt idx="16">
                  <c:v>960.98789346506135</c:v>
                </c:pt>
                <c:pt idx="17">
                  <c:v>805.98984613198695</c:v>
                </c:pt>
                <c:pt idx="18">
                  <c:v>712.99101773214238</c:v>
                </c:pt>
                <c:pt idx="19">
                  <c:v>960.98789346506135</c:v>
                </c:pt>
                <c:pt idx="20">
                  <c:v>1301.9835975978249</c:v>
                </c:pt>
                <c:pt idx="21">
                  <c:v>1177.9851597313657</c:v>
                </c:pt>
                <c:pt idx="22">
                  <c:v>1410.4822307309769</c:v>
                </c:pt>
                <c:pt idx="23">
                  <c:v>1487.9812543975142</c:v>
                </c:pt>
                <c:pt idx="24">
                  <c:v>1782.4775443303556</c:v>
                </c:pt>
                <c:pt idx="25">
                  <c:v>1115.9859407981357</c:v>
                </c:pt>
                <c:pt idx="26">
                  <c:v>1673.9789111972038</c:v>
                </c:pt>
                <c:pt idx="27">
                  <c:v>1115.9859407981357</c:v>
                </c:pt>
                <c:pt idx="28">
                  <c:v>805.98984613198695</c:v>
                </c:pt>
                <c:pt idx="29">
                  <c:v>1177.9851597313657</c:v>
                </c:pt>
                <c:pt idx="30">
                  <c:v>1487.9812543975142</c:v>
                </c:pt>
                <c:pt idx="31">
                  <c:v>1735.9781301304331</c:v>
                </c:pt>
                <c:pt idx="32">
                  <c:v>1549.9804733307442</c:v>
                </c:pt>
                <c:pt idx="33">
                  <c:v>1611.9796922639739</c:v>
                </c:pt>
                <c:pt idx="34">
                  <c:v>1441.481840197592</c:v>
                </c:pt>
                <c:pt idx="35">
                  <c:v>1379.4826212643623</c:v>
                </c:pt>
                <c:pt idx="36">
                  <c:v>1286.4837928645175</c:v>
                </c:pt>
                <c:pt idx="37">
                  <c:v>1735.9781301304331</c:v>
                </c:pt>
                <c:pt idx="38">
                  <c:v>1828.9769585302781</c:v>
                </c:pt>
                <c:pt idx="39">
                  <c:v>2107.9734437298116</c:v>
                </c:pt>
                <c:pt idx="40">
                  <c:v>2138.9730531964274</c:v>
                </c:pt>
                <c:pt idx="41">
                  <c:v>1704.9785206638185</c:v>
                </c:pt>
                <c:pt idx="42">
                  <c:v>1766.9777395970482</c:v>
                </c:pt>
                <c:pt idx="43">
                  <c:v>1983.9750058633526</c:v>
                </c:pt>
                <c:pt idx="44">
                  <c:v>1611.9796922639739</c:v>
                </c:pt>
                <c:pt idx="45">
                  <c:v>1797.977349063663</c:v>
                </c:pt>
                <c:pt idx="46">
                  <c:v>1797.977349063663</c:v>
                </c:pt>
                <c:pt idx="47">
                  <c:v>1921.9757869301229</c:v>
                </c:pt>
                <c:pt idx="48">
                  <c:v>1921.9757869301229</c:v>
                </c:pt>
                <c:pt idx="49">
                  <c:v>1921.9757869301229</c:v>
                </c:pt>
                <c:pt idx="50">
                  <c:v>1673.9789111972038</c:v>
                </c:pt>
                <c:pt idx="51">
                  <c:v>1642.979301730589</c:v>
                </c:pt>
                <c:pt idx="52">
                  <c:v>1642.979301730589</c:v>
                </c:pt>
                <c:pt idx="53">
                  <c:v>1766.9777395970482</c:v>
                </c:pt>
                <c:pt idx="54">
                  <c:v>1673.9789111972038</c:v>
                </c:pt>
                <c:pt idx="55">
                  <c:v>1735.9781301304331</c:v>
                </c:pt>
                <c:pt idx="56">
                  <c:v>1425.9820354642848</c:v>
                </c:pt>
                <c:pt idx="57">
                  <c:v>1518.9808638641293</c:v>
                </c:pt>
                <c:pt idx="58">
                  <c:v>1549.9804733307442</c:v>
                </c:pt>
                <c:pt idx="59">
                  <c:v>1890.9761774635083</c:v>
                </c:pt>
                <c:pt idx="60">
                  <c:v>1549.9804733307442</c:v>
                </c:pt>
                <c:pt idx="61">
                  <c:v>1611.9796922639739</c:v>
                </c:pt>
                <c:pt idx="62">
                  <c:v>1549.9804733307442</c:v>
                </c:pt>
                <c:pt idx="63">
                  <c:v>1301.9835975978249</c:v>
                </c:pt>
                <c:pt idx="64">
                  <c:v>1487.9812543975142</c:v>
                </c:pt>
                <c:pt idx="65">
                  <c:v>1487.9812543975142</c:v>
                </c:pt>
                <c:pt idx="66">
                  <c:v>1487.9812543975142</c:v>
                </c:pt>
                <c:pt idx="67">
                  <c:v>1487.9812543975142</c:v>
                </c:pt>
                <c:pt idx="68">
                  <c:v>1487.9812543975142</c:v>
                </c:pt>
                <c:pt idx="69">
                  <c:v>1487.9812543975142</c:v>
                </c:pt>
                <c:pt idx="70">
                  <c:v>1673.9789111972038</c:v>
                </c:pt>
                <c:pt idx="71">
                  <c:v>1673.9789111972038</c:v>
                </c:pt>
                <c:pt idx="72">
                  <c:v>1797.977349063663</c:v>
                </c:pt>
                <c:pt idx="73">
                  <c:v>1797.977349063663</c:v>
                </c:pt>
                <c:pt idx="74">
                  <c:v>1735.9781301304331</c:v>
                </c:pt>
                <c:pt idx="75">
                  <c:v>1735.9781301304331</c:v>
                </c:pt>
                <c:pt idx="76">
                  <c:v>1611.9796922639739</c:v>
                </c:pt>
                <c:pt idx="77">
                  <c:v>1859.9765679968932</c:v>
                </c:pt>
                <c:pt idx="78">
                  <c:v>1859.9765679968932</c:v>
                </c:pt>
                <c:pt idx="79">
                  <c:v>1859.9765679968932</c:v>
                </c:pt>
                <c:pt idx="80">
                  <c:v>1859.9765679968932</c:v>
                </c:pt>
                <c:pt idx="81">
                  <c:v>1983.9750058633526</c:v>
                </c:pt>
                <c:pt idx="82">
                  <c:v>1735.9781301304331</c:v>
                </c:pt>
                <c:pt idx="83">
                  <c:v>1735.9781301304331</c:v>
                </c:pt>
                <c:pt idx="84">
                  <c:v>1921.9757869301229</c:v>
                </c:pt>
                <c:pt idx="85">
                  <c:v>1921.9757869301229</c:v>
                </c:pt>
                <c:pt idx="86">
                  <c:v>1921.9757869301229</c:v>
                </c:pt>
                <c:pt idx="87">
                  <c:v>1983.9750058633526</c:v>
                </c:pt>
                <c:pt idx="88">
                  <c:v>1983.9750058633526</c:v>
                </c:pt>
                <c:pt idx="89">
                  <c:v>1983.9750058633526</c:v>
                </c:pt>
                <c:pt idx="90">
                  <c:v>1983.9750058633526</c:v>
                </c:pt>
                <c:pt idx="91">
                  <c:v>1983.9750058633526</c:v>
                </c:pt>
                <c:pt idx="92">
                  <c:v>2491.2413425897785</c:v>
                </c:pt>
                <c:pt idx="93">
                  <c:v>2264.7648568997984</c:v>
                </c:pt>
                <c:pt idx="94">
                  <c:v>2264.7648568997984</c:v>
                </c:pt>
                <c:pt idx="95">
                  <c:v>2264.7648568997984</c:v>
                </c:pt>
                <c:pt idx="96">
                  <c:v>2151.5266140548083</c:v>
                </c:pt>
                <c:pt idx="97">
                  <c:v>2151.5266140548083</c:v>
                </c:pt>
                <c:pt idx="98">
                  <c:v>2151.5266140548083</c:v>
                </c:pt>
                <c:pt idx="99">
                  <c:v>2151.5266140548083</c:v>
                </c:pt>
                <c:pt idx="100">
                  <c:v>2264.7648568997984</c:v>
                </c:pt>
                <c:pt idx="101">
                  <c:v>2661.0987068572636</c:v>
                </c:pt>
                <c:pt idx="102">
                  <c:v>2576.1700247235203</c:v>
                </c:pt>
                <c:pt idx="103">
                  <c:v>2491.2413425897785</c:v>
                </c:pt>
                <c:pt idx="104">
                  <c:v>2661.0987068572636</c:v>
                </c:pt>
                <c:pt idx="105">
                  <c:v>2830.9560711247473</c:v>
                </c:pt>
                <c:pt idx="106">
                  <c:v>2491.2413425897785</c:v>
                </c:pt>
                <c:pt idx="111">
                  <c:v>2604.4795854347672</c:v>
                </c:pt>
                <c:pt idx="112">
                  <c:v>2604.4795854347672</c:v>
                </c:pt>
                <c:pt idx="113">
                  <c:v>2830.9560711247473</c:v>
                </c:pt>
                <c:pt idx="114">
                  <c:v>2830.9560711247473</c:v>
                </c:pt>
                <c:pt idx="115">
                  <c:v>2830.9560711247473</c:v>
                </c:pt>
                <c:pt idx="116">
                  <c:v>2830.9560711247473</c:v>
                </c:pt>
                <c:pt idx="117">
                  <c:v>2604.4795854347672</c:v>
                </c:pt>
                <c:pt idx="118">
                  <c:v>2547.860464012273</c:v>
                </c:pt>
                <c:pt idx="119">
                  <c:v>2661.0987068572626</c:v>
                </c:pt>
                <c:pt idx="120">
                  <c:v>2661.0987068572626</c:v>
                </c:pt>
                <c:pt idx="121">
                  <c:v>2774.3369497022527</c:v>
                </c:pt>
                <c:pt idx="122">
                  <c:v>2830.9560711247473</c:v>
                </c:pt>
                <c:pt idx="123">
                  <c:v>3283.909042504707</c:v>
                </c:pt>
                <c:pt idx="124">
                  <c:v>2944.1943139697378</c:v>
                </c:pt>
                <c:pt idx="125">
                  <c:v>2944.1943139697378</c:v>
                </c:pt>
                <c:pt idx="126">
                  <c:v>3000.8134353922333</c:v>
                </c:pt>
                <c:pt idx="127">
                  <c:v>2887.5751925472437</c:v>
                </c:pt>
                <c:pt idx="128">
                  <c:v>2887.5751925472437</c:v>
                </c:pt>
                <c:pt idx="129">
                  <c:v>3995.5998700050886</c:v>
                </c:pt>
                <c:pt idx="131">
                  <c:v>2774.3369497022527</c:v>
                </c:pt>
                <c:pt idx="132">
                  <c:v>3000.8134353922333</c:v>
                </c:pt>
                <c:pt idx="133">
                  <c:v>3057.4325568147283</c:v>
                </c:pt>
                <c:pt idx="135">
                  <c:v>3170.670799659717</c:v>
                </c:pt>
                <c:pt idx="136">
                  <c:v>2944.1943139697378</c:v>
                </c:pt>
                <c:pt idx="137">
                  <c:v>2774.3369497022527</c:v>
                </c:pt>
                <c:pt idx="138">
                  <c:v>3227.289921082212</c:v>
                </c:pt>
                <c:pt idx="139">
                  <c:v>3227.289921082212</c:v>
                </c:pt>
                <c:pt idx="140">
                  <c:v>3227.289921082212</c:v>
                </c:pt>
                <c:pt idx="141">
                  <c:v>3397.1472853496962</c:v>
                </c:pt>
                <c:pt idx="142">
                  <c:v>4075.9420190109295</c:v>
                </c:pt>
                <c:pt idx="144">
                  <c:v>3397.1472853496962</c:v>
                </c:pt>
                <c:pt idx="145">
                  <c:v>3397.1472853496962</c:v>
                </c:pt>
                <c:pt idx="146">
                  <c:v>3397.1472853496962</c:v>
                </c:pt>
                <c:pt idx="147">
                  <c:v>3453.7664067721921</c:v>
                </c:pt>
                <c:pt idx="148">
                  <c:v>3453.7664067721921</c:v>
                </c:pt>
                <c:pt idx="149">
                  <c:v>3397.1472853496962</c:v>
                </c:pt>
                <c:pt idx="150">
                  <c:v>3397.1472853496962</c:v>
                </c:pt>
                <c:pt idx="151">
                  <c:v>3453.7664067721917</c:v>
                </c:pt>
                <c:pt idx="152">
                  <c:v>3510.3855281946867</c:v>
                </c:pt>
                <c:pt idx="153">
                  <c:v>3510.3855281946867</c:v>
                </c:pt>
                <c:pt idx="154">
                  <c:v>3397.1472853496962</c:v>
                </c:pt>
                <c:pt idx="155">
                  <c:v>3510.3855281946867</c:v>
                </c:pt>
                <c:pt idx="157">
                  <c:v>3397.1472853496962</c:v>
                </c:pt>
                <c:pt idx="159">
                  <c:v>3510.3855281946867</c:v>
                </c:pt>
                <c:pt idx="160">
                  <c:v>3510.3855281946867</c:v>
                </c:pt>
                <c:pt idx="161">
                  <c:v>3510.3855281946867</c:v>
                </c:pt>
                <c:pt idx="162">
                  <c:v>3510.3855281946867</c:v>
                </c:pt>
                <c:pt idx="163">
                  <c:v>3623.6237710396767</c:v>
                </c:pt>
                <c:pt idx="164">
                  <c:v>3623.6237710396767</c:v>
                </c:pt>
                <c:pt idx="165">
                  <c:v>3510.3855281946867</c:v>
                </c:pt>
                <c:pt idx="166">
                  <c:v>3510.3855281946867</c:v>
                </c:pt>
                <c:pt idx="167">
                  <c:v>3510.3855281946867</c:v>
                </c:pt>
                <c:pt idx="168">
                  <c:v>3510.3855281946867</c:v>
                </c:pt>
                <c:pt idx="169">
                  <c:v>3510.3855281946867</c:v>
                </c:pt>
                <c:pt idx="170">
                  <c:v>3623.6237710396767</c:v>
                </c:pt>
                <c:pt idx="171">
                  <c:v>3623.6237710396767</c:v>
                </c:pt>
                <c:pt idx="172">
                  <c:v>3623.6237710396767</c:v>
                </c:pt>
                <c:pt idx="173">
                  <c:v>3623.6237710396767</c:v>
                </c:pt>
                <c:pt idx="174">
                  <c:v>3736.8620138846672</c:v>
                </c:pt>
                <c:pt idx="175">
                  <c:v>3736.8620138846672</c:v>
                </c:pt>
                <c:pt idx="176">
                  <c:v>3736.8620138846672</c:v>
                </c:pt>
                <c:pt idx="177">
                  <c:v>3736.8620138846672</c:v>
                </c:pt>
                <c:pt idx="178">
                  <c:v>3736.8620138846672</c:v>
                </c:pt>
                <c:pt idx="179">
                  <c:v>3736.8620138846672</c:v>
                </c:pt>
                <c:pt idx="180">
                  <c:v>3850.1002567296568</c:v>
                </c:pt>
                <c:pt idx="181">
                  <c:v>3850.1002567296568</c:v>
                </c:pt>
                <c:pt idx="182">
                  <c:v>3850.1002567296568</c:v>
                </c:pt>
                <c:pt idx="183">
                  <c:v>3963.3384995746469</c:v>
                </c:pt>
                <c:pt idx="184">
                  <c:v>3963.3384995746469</c:v>
                </c:pt>
                <c:pt idx="185">
                  <c:v>3963.3384995746469</c:v>
                </c:pt>
                <c:pt idx="186">
                  <c:v>3963.3384995746469</c:v>
                </c:pt>
                <c:pt idx="187">
                  <c:v>4076.576742419636</c:v>
                </c:pt>
                <c:pt idx="188">
                  <c:v>4189.8149852646275</c:v>
                </c:pt>
                <c:pt idx="189">
                  <c:v>4189.8149852646275</c:v>
                </c:pt>
                <c:pt idx="191">
                  <c:v>4189.8149852646275</c:v>
                </c:pt>
                <c:pt idx="192">
                  <c:v>4189.8149852646275</c:v>
                </c:pt>
                <c:pt idx="193">
                  <c:v>4303.0532281096184</c:v>
                </c:pt>
                <c:pt idx="194">
                  <c:v>4416.2914709546058</c:v>
                </c:pt>
                <c:pt idx="195">
                  <c:v>4303.0532281096184</c:v>
                </c:pt>
                <c:pt idx="196">
                  <c:v>4303.0532281096184</c:v>
                </c:pt>
                <c:pt idx="197">
                  <c:v>4303.0532281096184</c:v>
                </c:pt>
                <c:pt idx="198">
                  <c:v>4303.0532281096184</c:v>
                </c:pt>
                <c:pt idx="199">
                  <c:v>4605.3634691890029</c:v>
                </c:pt>
                <c:pt idx="210">
                  <c:v>6629.1793780949429</c:v>
                </c:pt>
                <c:pt idx="212">
                  <c:v>6629.1793780949429</c:v>
                </c:pt>
                <c:pt idx="214">
                  <c:v>7111.2322721299897</c:v>
                </c:pt>
                <c:pt idx="216">
                  <c:v>7111.2322721299897</c:v>
                </c:pt>
                <c:pt idx="218">
                  <c:v>7111.2322721299897</c:v>
                </c:pt>
                <c:pt idx="220">
                  <c:v>7450.947000664959</c:v>
                </c:pt>
                <c:pt idx="222">
                  <c:v>7450.947000664959</c:v>
                </c:pt>
                <c:pt idx="224">
                  <c:v>6724.071488428327</c:v>
                </c:pt>
                <c:pt idx="226">
                  <c:v>6724.071488428327</c:v>
                </c:pt>
                <c:pt idx="228">
                  <c:v>6804.4136374341679</c:v>
                </c:pt>
                <c:pt idx="230">
                  <c:v>6563.3871904166435</c:v>
                </c:pt>
                <c:pt idx="232">
                  <c:v>7177.0244598082863</c:v>
                </c:pt>
                <c:pt idx="234">
                  <c:v>7177.0244598082863</c:v>
                </c:pt>
                <c:pt idx="236">
                  <c:v>6610.8332455833379</c:v>
                </c:pt>
                <c:pt idx="253">
                  <c:v>6567.1833616007088</c:v>
                </c:pt>
                <c:pt idx="255">
                  <c:v>6567.1833616007088</c:v>
                </c:pt>
                <c:pt idx="257">
                  <c:v>6841.1059024573806</c:v>
                </c:pt>
                <c:pt idx="259">
                  <c:v>6841.1059024573806</c:v>
                </c:pt>
                <c:pt idx="261">
                  <c:v>6439.3951574281746</c:v>
                </c:pt>
                <c:pt idx="263">
                  <c:v>6680.4216044456989</c:v>
                </c:pt>
                <c:pt idx="265">
                  <c:v>6632.9755492790055</c:v>
                </c:pt>
                <c:pt idx="267">
                  <c:v>6632.9755492790055</c:v>
                </c:pt>
                <c:pt idx="269">
                  <c:v>6245.8147655773437</c:v>
                </c:pt>
                <c:pt idx="271">
                  <c:v>6680.4216044456989</c:v>
                </c:pt>
                <c:pt idx="273">
                  <c:v>7177.0244598082863</c:v>
                </c:pt>
                <c:pt idx="275">
                  <c:v>7177.0244598082863</c:v>
                </c:pt>
                <c:pt idx="277">
                  <c:v>7129.5784046415938</c:v>
                </c:pt>
                <c:pt idx="279">
                  <c:v>7290.2627026532773</c:v>
                </c:pt>
                <c:pt idx="281">
                  <c:v>7290.2627026532773</c:v>
                </c:pt>
                <c:pt idx="283">
                  <c:v>7233.6435812307818</c:v>
                </c:pt>
                <c:pt idx="285">
                  <c:v>7290.2627026532773</c:v>
                </c:pt>
                <c:pt idx="287">
                  <c:v>7177.0244598082863</c:v>
                </c:pt>
                <c:pt idx="289">
                  <c:v>7177.0244598082863</c:v>
                </c:pt>
                <c:pt idx="291">
                  <c:v>7290.2627026532773</c:v>
                </c:pt>
                <c:pt idx="293">
                  <c:v>7290.2627026532773</c:v>
                </c:pt>
                <c:pt idx="295">
                  <c:v>7290.2627026532773</c:v>
                </c:pt>
                <c:pt idx="323">
                  <c:v>7309.0370012584444</c:v>
                </c:pt>
                <c:pt idx="325">
                  <c:v>7234.4023190895514</c:v>
                </c:pt>
                <c:pt idx="327">
                  <c:v>6856.0840298784869</c:v>
                </c:pt>
                <c:pt idx="329">
                  <c:v>6706.8146655406972</c:v>
                </c:pt>
                <c:pt idx="331">
                  <c:v>6856.0840298784869</c:v>
                </c:pt>
                <c:pt idx="333">
                  <c:v>6781.4493477095903</c:v>
                </c:pt>
                <c:pt idx="335">
                  <c:v>6706.8146655406972</c:v>
                </c:pt>
                <c:pt idx="337">
                  <c:v>6632.1799833718014</c:v>
                </c:pt>
                <c:pt idx="339">
                  <c:v>6856.0840298784869</c:v>
                </c:pt>
                <c:pt idx="341">
                  <c:v>6781.4493477095903</c:v>
                </c:pt>
                <c:pt idx="343">
                  <c:v>6482.9106190340117</c:v>
                </c:pt>
                <c:pt idx="345">
                  <c:v>6596.1488618790017</c:v>
                </c:pt>
                <c:pt idx="347">
                  <c:v>6969.3222727234761</c:v>
                </c:pt>
                <c:pt idx="349">
                  <c:v>7195.7987584134544</c:v>
                </c:pt>
                <c:pt idx="351">
                  <c:v>6856.0840298784869</c:v>
                </c:pt>
                <c:pt idx="353">
                  <c:v>6969.3222727234761</c:v>
                </c:pt>
                <c:pt idx="355">
                  <c:v>7193.2263192301598</c:v>
                </c:pt>
                <c:pt idx="357">
                  <c:v>6969.3222727234761</c:v>
                </c:pt>
                <c:pt idx="359">
                  <c:v>7100.5760763148655</c:v>
                </c:pt>
                <c:pt idx="361">
                  <c:v>7231.829879906255</c:v>
                </c:pt>
                <c:pt idx="363">
                  <c:v>7025.9413941459707</c:v>
                </c:pt>
                <c:pt idx="365">
                  <c:v>7118.5916370612658</c:v>
                </c:pt>
                <c:pt idx="367">
                  <c:v>7061.9725156387694</c:v>
                </c:pt>
                <c:pt idx="369">
                  <c:v>6969.3222727234761</c:v>
                </c:pt>
                <c:pt idx="371">
                  <c:v>6912.7031513009806</c:v>
                </c:pt>
                <c:pt idx="373">
                  <c:v>7193.2263192301598</c:v>
                </c:pt>
                <c:pt idx="375">
                  <c:v>6856.0840298784869</c:v>
                </c:pt>
                <c:pt idx="377">
                  <c:v>7043.95695489237</c:v>
                </c:pt>
                <c:pt idx="379">
                  <c:v>6856.0840298784869</c:v>
                </c:pt>
                <c:pt idx="381">
                  <c:v>7061.9725156387694</c:v>
                </c:pt>
                <c:pt idx="383">
                  <c:v>7309.0370012584444</c:v>
                </c:pt>
                <c:pt idx="385">
                  <c:v>7345.0681227512459</c:v>
                </c:pt>
                <c:pt idx="387">
                  <c:v>7532.94104776513</c:v>
                </c:pt>
                <c:pt idx="389">
                  <c:v>7458.3063655962351</c:v>
                </c:pt>
                <c:pt idx="391">
                  <c:v>7607.5757299340239</c:v>
                </c:pt>
                <c:pt idx="393">
                  <c:v>7494.3374870890339</c:v>
                </c:pt>
                <c:pt idx="395">
                  <c:v>7494.3374870890339</c:v>
                </c:pt>
                <c:pt idx="397">
                  <c:v>7494.3374870890339</c:v>
                </c:pt>
                <c:pt idx="399">
                  <c:v>7419.7028049201399</c:v>
                </c:pt>
                <c:pt idx="401">
                  <c:v>7345.0681227512459</c:v>
                </c:pt>
                <c:pt idx="403">
                  <c:v>7270.4334405823483</c:v>
                </c:pt>
                <c:pt idx="405">
                  <c:v>7121.1640762445604</c:v>
                </c:pt>
                <c:pt idx="407">
                  <c:v>7270.4334405823492</c:v>
                </c:pt>
                <c:pt idx="409">
                  <c:v>7345.0681227512459</c:v>
                </c:pt>
                <c:pt idx="411">
                  <c:v>7345.0681227512459</c:v>
                </c:pt>
                <c:pt idx="413">
                  <c:v>7419.7028049201399</c:v>
                </c:pt>
                <c:pt idx="415">
                  <c:v>7195.7987584134544</c:v>
                </c:pt>
                <c:pt idx="417">
                  <c:v>7419.7028049201399</c:v>
                </c:pt>
                <c:pt idx="419">
                  <c:v>7494.3374870890339</c:v>
                </c:pt>
                <c:pt idx="421">
                  <c:v>7419.7028049201399</c:v>
                </c:pt>
                <c:pt idx="423">
                  <c:v>7345.0681227512459</c:v>
                </c:pt>
                <c:pt idx="425">
                  <c:v>7568.9721692579315</c:v>
                </c:pt>
                <c:pt idx="427">
                  <c:v>7494.3374870890339</c:v>
                </c:pt>
                <c:pt idx="429">
                  <c:v>7419.7028049201399</c:v>
                </c:pt>
                <c:pt idx="431">
                  <c:v>7568.9721692579315</c:v>
                </c:pt>
                <c:pt idx="433">
                  <c:v>7494.3374870890339</c:v>
                </c:pt>
                <c:pt idx="435">
                  <c:v>7494.3374870890339</c:v>
                </c:pt>
                <c:pt idx="437">
                  <c:v>7419.7028049201399</c:v>
                </c:pt>
                <c:pt idx="439">
                  <c:v>7568.9721692579315</c:v>
                </c:pt>
                <c:pt idx="441">
                  <c:v>7345.0681227512459</c:v>
                </c:pt>
                <c:pt idx="443">
                  <c:v>7494.3374870890339</c:v>
                </c:pt>
                <c:pt idx="445">
                  <c:v>7718.2415335957203</c:v>
                </c:pt>
                <c:pt idx="447">
                  <c:v>7718.2415335957203</c:v>
                </c:pt>
                <c:pt idx="449">
                  <c:v>7643.6068514268254</c:v>
                </c:pt>
                <c:pt idx="451">
                  <c:v>7792.8762157646142</c:v>
                </c:pt>
                <c:pt idx="462">
                  <c:v>8472.3056728345528</c:v>
                </c:pt>
                <c:pt idx="464">
                  <c:v>8096.5598228067847</c:v>
                </c:pt>
                <c:pt idx="466">
                  <c:v>8323.0363084967648</c:v>
                </c:pt>
                <c:pt idx="468">
                  <c:v>8209.7980656517739</c:v>
                </c:pt>
                <c:pt idx="470">
                  <c:v>8060.5287013139841</c:v>
                </c:pt>
                <c:pt idx="472">
                  <c:v>8209.7980656517739</c:v>
                </c:pt>
                <c:pt idx="474">
                  <c:v>7684.7828512862143</c:v>
                </c:pt>
                <c:pt idx="476">
                  <c:v>7798.0210941312052</c:v>
                </c:pt>
                <c:pt idx="478">
                  <c:v>7798.0210941312052</c:v>
                </c:pt>
                <c:pt idx="480">
                  <c:v>7798.0210941312052</c:v>
                </c:pt>
                <c:pt idx="482">
                  <c:v>7499.4823654556249</c:v>
                </c:pt>
                <c:pt idx="484">
                  <c:v>7823.7624588908247</c:v>
                </c:pt>
                <c:pt idx="496">
                  <c:v>7496.9099262723303</c:v>
                </c:pt>
                <c:pt idx="498">
                  <c:v>7610.1481691173212</c:v>
                </c:pt>
                <c:pt idx="500">
                  <c:v>7496.9099262723303</c:v>
                </c:pt>
                <c:pt idx="502">
                  <c:v>7496.9099262723303</c:v>
                </c:pt>
                <c:pt idx="504">
                  <c:v>7798.0210941312052</c:v>
                </c:pt>
                <c:pt idx="506">
                  <c:v>7496.9099262723303</c:v>
                </c:pt>
                <c:pt idx="508">
                  <c:v>7422.2752441034354</c:v>
                </c:pt>
                <c:pt idx="510">
                  <c:v>7571.5446084412251</c:v>
                </c:pt>
                <c:pt idx="512">
                  <c:v>7309.0370012584444</c:v>
                </c:pt>
                <c:pt idx="514">
                  <c:v>7270.4334405823492</c:v>
                </c:pt>
                <c:pt idx="516">
                  <c:v>7458.3063655962351</c:v>
                </c:pt>
                <c:pt idx="518">
                  <c:v>7571.5446084412251</c:v>
                </c:pt>
                <c:pt idx="520">
                  <c:v>7309.0370012584444</c:v>
                </c:pt>
                <c:pt idx="522">
                  <c:v>7571.5446084412251</c:v>
                </c:pt>
                <c:pt idx="524">
                  <c:v>7571.5446084412251</c:v>
                </c:pt>
                <c:pt idx="526">
                  <c:v>7496.9099262723303</c:v>
                </c:pt>
                <c:pt idx="528">
                  <c:v>7571.5446084412251</c:v>
                </c:pt>
                <c:pt idx="530">
                  <c:v>7422.2752441034354</c:v>
                </c:pt>
                <c:pt idx="532">
                  <c:v>7571.5446084412251</c:v>
                </c:pt>
                <c:pt idx="534">
                  <c:v>7720.8139727790149</c:v>
                </c:pt>
                <c:pt idx="536">
                  <c:v>7756.8450942718155</c:v>
                </c:pt>
                <c:pt idx="538">
                  <c:v>7870.0833371168037</c:v>
                </c:pt>
                <c:pt idx="540">
                  <c:v>7870.0833371168037</c:v>
                </c:pt>
                <c:pt idx="542">
                  <c:v>7983.3215799617965</c:v>
                </c:pt>
                <c:pt idx="544">
                  <c:v>7983.3215799617965</c:v>
                </c:pt>
                <c:pt idx="546">
                  <c:v>7834.0522156240049</c:v>
                </c:pt>
                <c:pt idx="548">
                  <c:v>7947.290458468995</c:v>
                </c:pt>
                <c:pt idx="550">
                  <c:v>7947.290458468995</c:v>
                </c:pt>
                <c:pt idx="552">
                  <c:v>8096.5598228067847</c:v>
                </c:pt>
                <c:pt idx="554">
                  <c:v>8096.5598228067847</c:v>
                </c:pt>
                <c:pt idx="556">
                  <c:v>7947.290458468995</c:v>
                </c:pt>
                <c:pt idx="558">
                  <c:v>7798.0210941312052</c:v>
                </c:pt>
                <c:pt idx="560">
                  <c:v>7947.290458468995</c:v>
                </c:pt>
                <c:pt idx="562">
                  <c:v>8021.9251406378908</c:v>
                </c:pt>
                <c:pt idx="564">
                  <c:v>8096.5598228067847</c:v>
                </c:pt>
                <c:pt idx="566">
                  <c:v>8096.5598228067847</c:v>
                </c:pt>
                <c:pt idx="568">
                  <c:v>7872.6557763001001</c:v>
                </c:pt>
                <c:pt idx="570">
                  <c:v>7947.290458468995</c:v>
                </c:pt>
                <c:pt idx="572">
                  <c:v>7949.8628976522905</c:v>
                </c:pt>
                <c:pt idx="574">
                  <c:v>7875.2282154833956</c:v>
                </c:pt>
                <c:pt idx="576">
                  <c:v>7875.2282154833956</c:v>
                </c:pt>
                <c:pt idx="578">
                  <c:v>7875.2282154833956</c:v>
                </c:pt>
                <c:pt idx="580">
                  <c:v>8101.7047011733748</c:v>
                </c:pt>
                <c:pt idx="582">
                  <c:v>8214.9429440183649</c:v>
                </c:pt>
                <c:pt idx="584">
                  <c:v>8513.4816726939425</c:v>
                </c:pt>
                <c:pt idx="586">
                  <c:v>8513.4816726939425</c:v>
                </c:pt>
                <c:pt idx="588">
                  <c:v>8649.1216167931543</c:v>
                </c:pt>
                <c:pt idx="590">
                  <c:v>8720.2906995431913</c:v>
                </c:pt>
                <c:pt idx="592">
                  <c:v>8880.974997554873</c:v>
                </c:pt>
                <c:pt idx="594">
                  <c:v>8121.2033914790945</c:v>
                </c:pt>
                <c:pt idx="596">
                  <c:v>8371.4029047524218</c:v>
                </c:pt>
                <c:pt idx="598">
                  <c:v>8371.4029047524218</c:v>
                </c:pt>
                <c:pt idx="600">
                  <c:v>8291.0607557465828</c:v>
                </c:pt>
                <c:pt idx="602">
                  <c:v>8380.575971008222</c:v>
                </c:pt>
                <c:pt idx="604">
                  <c:v>8460.9181200140629</c:v>
                </c:pt>
                <c:pt idx="606">
                  <c:v>8541.2602690199074</c:v>
                </c:pt>
                <c:pt idx="608">
                  <c:v>8701.9445670315909</c:v>
                </c:pt>
                <c:pt idx="610">
                  <c:v>8672.7914838891938</c:v>
                </c:pt>
                <c:pt idx="612">
                  <c:v>8431.7650368716713</c:v>
                </c:pt>
                <c:pt idx="614">
                  <c:v>8431.7650368716713</c:v>
                </c:pt>
                <c:pt idx="616">
                  <c:v>8431.7650368716713</c:v>
                </c:pt>
                <c:pt idx="618">
                  <c:v>8672.7914838891938</c:v>
                </c:pt>
                <c:pt idx="620">
                  <c:v>8190.738589854147</c:v>
                </c:pt>
                <c:pt idx="622">
                  <c:v>8148.7225902465025</c:v>
                </c:pt>
                <c:pt idx="624">
                  <c:v>8148.7225902465025</c:v>
                </c:pt>
                <c:pt idx="626">
                  <c:v>7380.1372315701019</c:v>
                </c:pt>
                <c:pt idx="628">
                  <c:v>7597.4406510042782</c:v>
                </c:pt>
                <c:pt idx="630">
                  <c:v>7597.4406510042782</c:v>
                </c:pt>
                <c:pt idx="632">
                  <c:v>7597.4406510042782</c:v>
                </c:pt>
                <c:pt idx="634">
                  <c:v>7597.4406510042782</c:v>
                </c:pt>
                <c:pt idx="636">
                  <c:v>7597.4406510042782</c:v>
                </c:pt>
                <c:pt idx="638">
                  <c:v>7597.4406510042782</c:v>
                </c:pt>
                <c:pt idx="640">
                  <c:v>8391.645521636563</c:v>
                </c:pt>
                <c:pt idx="642">
                  <c:v>8391.645521636563</c:v>
                </c:pt>
                <c:pt idx="644">
                  <c:v>8471.9876706423984</c:v>
                </c:pt>
                <c:pt idx="646">
                  <c:v>8471.9876706423984</c:v>
                </c:pt>
                <c:pt idx="648">
                  <c:v>8559.6064015315133</c:v>
                </c:pt>
                <c:pt idx="650">
                  <c:v>8559.6064015315133</c:v>
                </c:pt>
                <c:pt idx="652">
                  <c:v>8309.4068882581851</c:v>
                </c:pt>
                <c:pt idx="654">
                  <c:v>8309.4068882581851</c:v>
                </c:pt>
                <c:pt idx="656">
                  <c:v>8309.4068882581851</c:v>
                </c:pt>
                <c:pt idx="658">
                  <c:v>8309.4068882581851</c:v>
                </c:pt>
                <c:pt idx="660">
                  <c:v>8479.2642525256724</c:v>
                </c:pt>
                <c:pt idx="662">
                  <c:v>8479.2642525256724</c:v>
                </c:pt>
                <c:pt idx="664">
                  <c:v>8559.6064015315133</c:v>
                </c:pt>
                <c:pt idx="666">
                  <c:v>8242.8243386360482</c:v>
                </c:pt>
                <c:pt idx="668">
                  <c:v>8408.09516977563</c:v>
                </c:pt>
                <c:pt idx="670">
                  <c:v>8398.9221035198298</c:v>
                </c:pt>
                <c:pt idx="672">
                  <c:v>8479.2642525256724</c:v>
                </c:pt>
                <c:pt idx="674">
                  <c:v>8568.7794677873135</c:v>
                </c:pt>
                <c:pt idx="676">
                  <c:v>8481.160736898204</c:v>
                </c:pt>
                <c:pt idx="678">
                  <c:v>8565.1411768456819</c:v>
                </c:pt>
                <c:pt idx="680">
                  <c:v>8564.1929346594097</c:v>
                </c:pt>
                <c:pt idx="682">
                  <c:v>8207.2397972610306</c:v>
                </c:pt>
                <c:pt idx="684">
                  <c:v>8159.7921408748416</c:v>
                </c:pt>
                <c:pt idx="686">
                  <c:v>8199.0149731914935</c:v>
                </c:pt>
                <c:pt idx="688">
                  <c:v>8279.3571221973307</c:v>
                </c:pt>
                <c:pt idx="690">
                  <c:v>8159.7921408748416</c:v>
                </c:pt>
                <c:pt idx="692">
                  <c:v>8497.6103850372729</c:v>
                </c:pt>
                <c:pt idx="694">
                  <c:v>8536.8332173539311</c:v>
                </c:pt>
                <c:pt idx="696">
                  <c:v>8535.8849751676607</c:v>
                </c:pt>
                <c:pt idx="698">
                  <c:v>8408.09516977563</c:v>
                </c:pt>
                <c:pt idx="700">
                  <c:v>8408.09516977563</c:v>
                </c:pt>
                <c:pt idx="702">
                  <c:v>8408.09516977563</c:v>
                </c:pt>
                <c:pt idx="704">
                  <c:v>8448.2662442785531</c:v>
                </c:pt>
                <c:pt idx="706">
                  <c:v>8698.4657575518777</c:v>
                </c:pt>
                <c:pt idx="708">
                  <c:v>8479.2642525256724</c:v>
                </c:pt>
                <c:pt idx="710">
                  <c:v>8479.2642525256724</c:v>
                </c:pt>
                <c:pt idx="712">
                  <c:v>8639.9485505373523</c:v>
                </c:pt>
                <c:pt idx="714">
                  <c:v>8765.0483071740146</c:v>
                </c:pt>
                <c:pt idx="716">
                  <c:v>8845.3904561798572</c:v>
                </c:pt>
                <c:pt idx="718">
                  <c:v>8925.7326051856962</c:v>
                </c:pt>
                <c:pt idx="720">
                  <c:v>8965.9036796886139</c:v>
                </c:pt>
                <c:pt idx="722">
                  <c:v>9046.2458286944566</c:v>
                </c:pt>
                <c:pt idx="724">
                  <c:v>9046.2458286944566</c:v>
                </c:pt>
                <c:pt idx="726">
                  <c:v>9211.516659834042</c:v>
                </c:pt>
                <c:pt idx="728">
                  <c:v>9211.516659834042</c:v>
                </c:pt>
                <c:pt idx="730">
                  <c:v>9211.516659834042</c:v>
                </c:pt>
                <c:pt idx="732">
                  <c:v>9291.8588088398828</c:v>
                </c:pt>
                <c:pt idx="734">
                  <c:v>9637.8964329255632</c:v>
                </c:pt>
                <c:pt idx="737">
                  <c:v>9798.5807309372431</c:v>
                </c:pt>
                <c:pt idx="740">
                  <c:v>9798.5807309372431</c:v>
                </c:pt>
                <c:pt idx="743">
                  <c:v>9798.5807309372431</c:v>
                </c:pt>
                <c:pt idx="746">
                  <c:v>9798.5807309372431</c:v>
                </c:pt>
                <c:pt idx="749">
                  <c:v>9798.5807309372431</c:v>
                </c:pt>
                <c:pt idx="752">
                  <c:v>9798.5807309372431</c:v>
                </c:pt>
                <c:pt idx="755">
                  <c:v>9637.8964329255632</c:v>
                </c:pt>
                <c:pt idx="758">
                  <c:v>9637.8964329255632</c:v>
                </c:pt>
                <c:pt idx="761">
                  <c:v>9637.8964329255632</c:v>
                </c:pt>
                <c:pt idx="764">
                  <c:v>9637.8964329255632</c:v>
                </c:pt>
                <c:pt idx="767">
                  <c:v>9637.8964329255632</c:v>
                </c:pt>
                <c:pt idx="770">
                  <c:v>9878.9228799430857</c:v>
                </c:pt>
                <c:pt idx="773">
                  <c:v>9878.9228799430857</c:v>
                </c:pt>
                <c:pt idx="776">
                  <c:v>9590.4503777588707</c:v>
                </c:pt>
                <c:pt idx="779">
                  <c:v>9477.2121349138815</c:v>
                </c:pt>
                <c:pt idx="782">
                  <c:v>9590.4503777588707</c:v>
                </c:pt>
                <c:pt idx="785">
                  <c:v>9590.4503777588707</c:v>
                </c:pt>
                <c:pt idx="788">
                  <c:v>9751.1346757705542</c:v>
                </c:pt>
                <c:pt idx="791">
                  <c:v>9911.8189737822322</c:v>
                </c:pt>
                <c:pt idx="794">
                  <c:v>9911.8189737822322</c:v>
                </c:pt>
                <c:pt idx="797">
                  <c:v>9911.8189737822322</c:v>
                </c:pt>
                <c:pt idx="800">
                  <c:v>9911.8189737822322</c:v>
                </c:pt>
                <c:pt idx="803">
                  <c:v>9911.8189737822322</c:v>
                </c:pt>
                <c:pt idx="806">
                  <c:v>9992.1611227880712</c:v>
                </c:pt>
                <c:pt idx="809">
                  <c:v>9992.1611227880712</c:v>
                </c:pt>
                <c:pt idx="812">
                  <c:v>10247.737531133145</c:v>
                </c:pt>
                <c:pt idx="815">
                  <c:v>10328.079680138984</c:v>
                </c:pt>
                <c:pt idx="818">
                  <c:v>10401.146848481052</c:v>
                </c:pt>
                <c:pt idx="821">
                  <c:v>10280.633624972292</c:v>
                </c:pt>
                <c:pt idx="824">
                  <c:v>10401.146848481052</c:v>
                </c:pt>
                <c:pt idx="827">
                  <c:v>10441.31792298397</c:v>
                </c:pt>
                <c:pt idx="830">
                  <c:v>10441.31792298397</c:v>
                </c:pt>
                <c:pt idx="833">
                  <c:v>10521.660071989812</c:v>
                </c:pt>
                <c:pt idx="836">
                  <c:v>10441.31792298397</c:v>
                </c:pt>
                <c:pt idx="839">
                  <c:v>10441.31792298397</c:v>
                </c:pt>
                <c:pt idx="842">
                  <c:v>10200.291475966453</c:v>
                </c:pt>
                <c:pt idx="845">
                  <c:v>10200.291475966453</c:v>
                </c:pt>
                <c:pt idx="848">
                  <c:v>10620.348353507263</c:v>
                </c:pt>
                <c:pt idx="851">
                  <c:v>10901.545875027703</c:v>
                </c:pt>
                <c:pt idx="854">
                  <c:v>11014.784117872696</c:v>
                </c:pt>
                <c:pt idx="857">
                  <c:v>10757.309623935595</c:v>
                </c:pt>
                <c:pt idx="860">
                  <c:v>10653.244447346417</c:v>
                </c:pt>
                <c:pt idx="863">
                  <c:v>10559.142698956866</c:v>
                </c:pt>
                <c:pt idx="866">
                  <c:v>10833.065239813535</c:v>
                </c:pt>
                <c:pt idx="869">
                  <c:v>10748.136557679794</c:v>
                </c:pt>
                <c:pt idx="872">
                  <c:v>10507.11011066227</c:v>
                </c:pt>
                <c:pt idx="875">
                  <c:v>10398.458400945183</c:v>
                </c:pt>
                <c:pt idx="878">
                  <c:v>10644.071381090607</c:v>
                </c:pt>
                <c:pt idx="881">
                  <c:v>11095.126266878538</c:v>
                </c:pt>
                <c:pt idx="884">
                  <c:v>11418.392948493931</c:v>
                </c:pt>
                <c:pt idx="887">
                  <c:v>10707.965483176875</c:v>
                </c:pt>
                <c:pt idx="890">
                  <c:v>10934.441968866857</c:v>
                </c:pt>
                <c:pt idx="893">
                  <c:v>10974.613043369774</c:v>
                </c:pt>
                <c:pt idx="896">
                  <c:v>10908.820855691474</c:v>
                </c:pt>
                <c:pt idx="899">
                  <c:v>11111.574313798108</c:v>
                </c:pt>
                <c:pt idx="902">
                  <c:v>10941.716949530626</c:v>
                </c:pt>
                <c:pt idx="905">
                  <c:v>10868.649781188558</c:v>
                </c:pt>
                <c:pt idx="908">
                  <c:v>11022.059098536467</c:v>
                </c:pt>
                <c:pt idx="911">
                  <c:v>11005.611051616894</c:v>
                </c:pt>
                <c:pt idx="914">
                  <c:v>11069.505153703154</c:v>
                </c:pt>
                <c:pt idx="917">
                  <c:v>11062.230173039388</c:v>
                </c:pt>
                <c:pt idx="920">
                  <c:v>11062.230173039388</c:v>
                </c:pt>
                <c:pt idx="923">
                  <c:v>11102.40124754231</c:v>
                </c:pt>
                <c:pt idx="926">
                  <c:v>10965.439977113972</c:v>
                </c:pt>
                <c:pt idx="929">
                  <c:v>11005.611051616894</c:v>
                </c:pt>
                <c:pt idx="932">
                  <c:v>10948.991930194396</c:v>
                </c:pt>
                <c:pt idx="935">
                  <c:v>10981.888024033544</c:v>
                </c:pt>
                <c:pt idx="938">
                  <c:v>11022.059098536467</c:v>
                </c:pt>
                <c:pt idx="941">
                  <c:v>10981.888024033544</c:v>
                </c:pt>
                <c:pt idx="944">
                  <c:v>11182.743396548149</c:v>
                </c:pt>
                <c:pt idx="947">
                  <c:v>11182.743396548149</c:v>
                </c:pt>
                <c:pt idx="950">
                  <c:v>11142.572322045227</c:v>
                </c:pt>
                <c:pt idx="953">
                  <c:v>11255.810564890216</c:v>
                </c:pt>
                <c:pt idx="956">
                  <c:v>11369.048807735209</c:v>
                </c:pt>
                <c:pt idx="959">
                  <c:v>10251.533702317211</c:v>
                </c:pt>
                <c:pt idx="962">
                  <c:v>11153.643473893064</c:v>
                </c:pt>
                <c:pt idx="965">
                  <c:v>11073.301324887219</c:v>
                </c:pt>
                <c:pt idx="968">
                  <c:v>10912.617026875541</c:v>
                </c:pt>
                <c:pt idx="971">
                  <c:v>11073.301324887219</c:v>
                </c:pt>
                <c:pt idx="974">
                  <c:v>10766.4826901914</c:v>
                </c:pt>
                <c:pt idx="977">
                  <c:v>10846.824839197241</c:v>
                </c:pt>
                <c:pt idx="980">
                  <c:v>10960.06308204223</c:v>
                </c:pt>
                <c:pt idx="983">
                  <c:v>10445.114094168037</c:v>
                </c:pt>
                <c:pt idx="986">
                  <c:v>10364.771945162196</c:v>
                </c:pt>
                <c:pt idx="989">
                  <c:v>9995.9572939721384</c:v>
                </c:pt>
                <c:pt idx="992">
                  <c:v>10317.325889995502</c:v>
                </c:pt>
                <c:pt idx="995">
                  <c:v>10269.879834828809</c:v>
                </c:pt>
                <c:pt idx="998">
                  <c:v>10156.641591983822</c:v>
                </c:pt>
                <c:pt idx="1001">
                  <c:v>10269.879834828809</c:v>
                </c:pt>
                <c:pt idx="1004">
                  <c:v>10350.221983834654</c:v>
                </c:pt>
                <c:pt idx="1007">
                  <c:v>9835.272995960453</c:v>
                </c:pt>
                <c:pt idx="1010">
                  <c:v>9948.5112388054495</c:v>
                </c:pt>
                <c:pt idx="1013">
                  <c:v>9901.0651836387515</c:v>
                </c:pt>
                <c:pt idx="1016">
                  <c:v>9948.5112388054495</c:v>
                </c:pt>
                <c:pt idx="1019">
                  <c:v>10222.433779662117</c:v>
                </c:pt>
                <c:pt idx="1022">
                  <c:v>10109.195536817129</c:v>
                </c:pt>
                <c:pt idx="1025">
                  <c:v>10189.53768582297</c:v>
                </c:pt>
                <c:pt idx="1028">
                  <c:v>10189.53768582297</c:v>
                </c:pt>
                <c:pt idx="1031">
                  <c:v>10269.879834828809</c:v>
                </c:pt>
                <c:pt idx="1034">
                  <c:v>10350.221983834652</c:v>
                </c:pt>
                <c:pt idx="1037">
                  <c:v>10269.879834828809</c:v>
                </c:pt>
                <c:pt idx="1040">
                  <c:v>12234.783675992208</c:v>
                </c:pt>
                <c:pt idx="1043">
                  <c:v>11555.354218922268</c:v>
                </c:pt>
                <c:pt idx="1046">
                  <c:v>10912.617026875538</c:v>
                </c:pt>
                <c:pt idx="1049">
                  <c:v>11186.539567732214</c:v>
                </c:pt>
                <c:pt idx="1052">
                  <c:v>11307.052791240971</c:v>
                </c:pt>
                <c:pt idx="1055">
                  <c:v>11146.368493229287</c:v>
                </c:pt>
                <c:pt idx="1058">
                  <c:v>11226.710642235133</c:v>
                </c:pt>
                <c:pt idx="1061">
                  <c:v>11467.737089252652</c:v>
                </c:pt>
                <c:pt idx="1064">
                  <c:v>12154.441526986364</c:v>
                </c:pt>
                <c:pt idx="1067">
                  <c:v>11668.592461767257</c:v>
                </c:pt>
                <c:pt idx="1070">
                  <c:v>11548.079238258495</c:v>
                </c:pt>
                <c:pt idx="1073">
                  <c:v>11066.026344223448</c:v>
                </c:pt>
                <c:pt idx="1076">
                  <c:v>10992.959175881379</c:v>
                </c:pt>
                <c:pt idx="1079">
                  <c:v>11708.763536270177</c:v>
                </c:pt>
                <c:pt idx="1082">
                  <c:v>11427.566014749731</c:v>
                </c:pt>
                <c:pt idx="1085">
                  <c:v>10817.724916542154</c:v>
                </c:pt>
                <c:pt idx="1088">
                  <c:v>11895.068947457237</c:v>
                </c:pt>
                <c:pt idx="1091">
                  <c:v>12296.779692486441</c:v>
                </c:pt>
                <c:pt idx="1094">
                  <c:v>12957.863017044774</c:v>
                </c:pt>
                <c:pt idx="1097">
                  <c:v>11387.394940246813</c:v>
                </c:pt>
                <c:pt idx="1100">
                  <c:v>11573.700351433876</c:v>
                </c:pt>
                <c:pt idx="1103">
                  <c:v>11339.948885080123</c:v>
                </c:pt>
                <c:pt idx="1106">
                  <c:v>12249.333637319753</c:v>
                </c:pt>
                <c:pt idx="1109">
                  <c:v>12168.991488313912</c:v>
                </c:pt>
                <c:pt idx="1112">
                  <c:v>12103.199300635612</c:v>
                </c:pt>
                <c:pt idx="1115">
                  <c:v>11701.488555606407</c:v>
                </c:pt>
                <c:pt idx="1118">
                  <c:v>11668.592461767257</c:v>
                </c:pt>
                <c:pt idx="1121">
                  <c:v>11082.474391143025</c:v>
                </c:pt>
                <c:pt idx="1124">
                  <c:v>11058.751363559679</c:v>
                </c:pt>
                <c:pt idx="1127">
                  <c:v>11025.855269720527</c:v>
                </c:pt>
                <c:pt idx="1130">
                  <c:v>10872.445952372622</c:v>
                </c:pt>
                <c:pt idx="1133">
                  <c:v>11025.855269720527</c:v>
                </c:pt>
                <c:pt idx="1136">
                  <c:v>10832.274877869701</c:v>
                </c:pt>
                <c:pt idx="1139">
                  <c:v>10832.274877869701</c:v>
                </c:pt>
                <c:pt idx="1142">
                  <c:v>11106.197418726371</c:v>
                </c:pt>
                <c:pt idx="1145">
                  <c:v>10631.419505355097</c:v>
                </c:pt>
                <c:pt idx="1148">
                  <c:v>10751.932728863856</c:v>
                </c:pt>
                <c:pt idx="1151">
                  <c:v>10510.906281846335</c:v>
                </c:pt>
                <c:pt idx="1154">
                  <c:v>10711.761654360937</c:v>
                </c:pt>
                <c:pt idx="1157">
                  <c:v>10905.34204621177</c:v>
                </c:pt>
                <c:pt idx="1160">
                  <c:v>11025.855269720527</c:v>
                </c:pt>
                <c:pt idx="1163">
                  <c:v>11226.710642235133</c:v>
                </c:pt>
                <c:pt idx="1166">
                  <c:v>10952.788101378463</c:v>
                </c:pt>
                <c:pt idx="1169">
                  <c:v>11460.462108588883</c:v>
                </c:pt>
                <c:pt idx="1172">
                  <c:v>11460.462108588883</c:v>
                </c:pt>
                <c:pt idx="1175">
                  <c:v>11460.462108588883</c:v>
                </c:pt>
                <c:pt idx="1178">
                  <c:v>11862.172853618089</c:v>
                </c:pt>
                <c:pt idx="1181">
                  <c:v>11862.172853618089</c:v>
                </c:pt>
                <c:pt idx="1184">
                  <c:v>11862.172853618089</c:v>
                </c:pt>
                <c:pt idx="1187">
                  <c:v>12103.199300635612</c:v>
                </c:pt>
                <c:pt idx="1190">
                  <c:v>12103.199300635612</c:v>
                </c:pt>
                <c:pt idx="1193">
                  <c:v>12103.199300635612</c:v>
                </c:pt>
                <c:pt idx="1196">
                  <c:v>11847.622892290547</c:v>
                </c:pt>
                <c:pt idx="1199">
                  <c:v>11847.622892290547</c:v>
                </c:pt>
                <c:pt idx="1202">
                  <c:v>12008.307190302225</c:v>
                </c:pt>
                <c:pt idx="1205">
                  <c:v>12008.307190302225</c:v>
                </c:pt>
                <c:pt idx="1208">
                  <c:v>12234.783675992208</c:v>
                </c:pt>
                <c:pt idx="1211">
                  <c:v>12234.783675992208</c:v>
                </c:pt>
                <c:pt idx="1214">
                  <c:v>12234.783675992208</c:v>
                </c:pt>
                <c:pt idx="1217">
                  <c:v>12234.783675992208</c:v>
                </c:pt>
                <c:pt idx="1220">
                  <c:v>12234.783675992208</c:v>
                </c:pt>
                <c:pt idx="1223">
                  <c:v>12234.783675992208</c:v>
                </c:pt>
                <c:pt idx="1226">
                  <c:v>12234.783675992208</c:v>
                </c:pt>
                <c:pt idx="1229">
                  <c:v>12234.783675992208</c:v>
                </c:pt>
                <c:pt idx="1232">
                  <c:v>12234.783675992208</c:v>
                </c:pt>
                <c:pt idx="1235">
                  <c:v>12234.783675992208</c:v>
                </c:pt>
                <c:pt idx="1238">
                  <c:v>12234.783675992208</c:v>
                </c:pt>
                <c:pt idx="1241">
                  <c:v>12103.199300635612</c:v>
                </c:pt>
                <c:pt idx="1244">
                  <c:v>11942.515002623926</c:v>
                </c:pt>
                <c:pt idx="1247">
                  <c:v>11942.515002623926</c:v>
                </c:pt>
                <c:pt idx="1250">
                  <c:v>12055.753245468917</c:v>
                </c:pt>
                <c:pt idx="1253">
                  <c:v>11654.042500439717</c:v>
                </c:pt>
                <c:pt idx="1256">
                  <c:v>11453.187127925112</c:v>
                </c:pt>
                <c:pt idx="1259">
                  <c:v>11413.016053422189</c:v>
                </c:pt>
                <c:pt idx="1262">
                  <c:v>11252.331755410511</c:v>
                </c:pt>
                <c:pt idx="1265">
                  <c:v>11212.160680907587</c:v>
                </c:pt>
                <c:pt idx="1268">
                  <c:v>10914.515112467567</c:v>
                </c:pt>
                <c:pt idx="1271">
                  <c:v>10994.857261473409</c:v>
                </c:pt>
                <c:pt idx="1274">
                  <c:v>11051.476382895908</c:v>
                </c:pt>
                <c:pt idx="1277">
                  <c:v>11106.197418726371</c:v>
                </c:pt>
                <c:pt idx="1280">
                  <c:v>11098.922438062602</c:v>
                </c:pt>
                <c:pt idx="1283">
                  <c:v>11139.093512565521</c:v>
                </c:pt>
                <c:pt idx="1286">
                  <c:v>11186.539567732214</c:v>
                </c:pt>
                <c:pt idx="1289">
                  <c:v>11266.881716738051</c:v>
                </c:pt>
                <c:pt idx="1292">
                  <c:v>11290.604744321399</c:v>
                </c:pt>
                <c:pt idx="1295">
                  <c:v>11507.908163755574</c:v>
                </c:pt>
                <c:pt idx="1298">
                  <c:v>11701.488555606405</c:v>
                </c:pt>
                <c:pt idx="1301">
                  <c:v>11701.488555606405</c:v>
                </c:pt>
                <c:pt idx="1304">
                  <c:v>11592.836845889315</c:v>
                </c:pt>
                <c:pt idx="1307">
                  <c:v>11507.908163755574</c:v>
                </c:pt>
                <c:pt idx="1310">
                  <c:v>11507.908163755574</c:v>
                </c:pt>
                <c:pt idx="1313">
                  <c:v>11347.223865743894</c:v>
                </c:pt>
                <c:pt idx="1316">
                  <c:v>10945.513120714688</c:v>
                </c:pt>
                <c:pt idx="1319">
                  <c:v>11299.777810577201</c:v>
                </c:pt>
                <c:pt idx="1322">
                  <c:v>11106.197418726371</c:v>
                </c:pt>
                <c:pt idx="1325">
                  <c:v>11299.777810577201</c:v>
                </c:pt>
                <c:pt idx="1328">
                  <c:v>11347.223865743894</c:v>
                </c:pt>
                <c:pt idx="1331">
                  <c:v>11139.093512565521</c:v>
                </c:pt>
                <c:pt idx="1334">
                  <c:v>11365.5699982555</c:v>
                </c:pt>
                <c:pt idx="1337">
                  <c:v>11639.492539112172</c:v>
                </c:pt>
                <c:pt idx="1340">
                  <c:v>11190.335738916274</c:v>
                </c:pt>
                <c:pt idx="1343">
                  <c:v>11190.335738916274</c:v>
                </c:pt>
                <c:pt idx="1346">
                  <c:v>11190.335738916274</c:v>
                </c:pt>
                <c:pt idx="1349">
                  <c:v>11270.677887922113</c:v>
                </c:pt>
                <c:pt idx="1352">
                  <c:v>11511.704334939637</c:v>
                </c:pt>
                <c:pt idx="1355">
                  <c:v>11592.04648394548</c:v>
                </c:pt>
                <c:pt idx="1358">
                  <c:v>11672.388632951317</c:v>
                </c:pt>
                <c:pt idx="1361">
                  <c:v>12059.549416652984</c:v>
                </c:pt>
                <c:pt idx="1364">
                  <c:v>11898.865118641299</c:v>
                </c:pt>
                <c:pt idx="1367">
                  <c:v>13264.681651740597</c:v>
                </c:pt>
                <c:pt idx="1370">
                  <c:v>13264.681651740597</c:v>
                </c:pt>
                <c:pt idx="1373">
                  <c:v>12943.313055717234</c:v>
                </c:pt>
                <c:pt idx="1376">
                  <c:v>12760.486454009882</c:v>
                </c:pt>
                <c:pt idx="1379">
                  <c:v>12391.67180281983</c:v>
                </c:pt>
                <c:pt idx="1382">
                  <c:v>12424.567896658973</c:v>
                </c:pt>
                <c:pt idx="1385">
                  <c:v>12207.2644772248</c:v>
                </c:pt>
                <c:pt idx="1388">
                  <c:v>12504.910045664814</c:v>
                </c:pt>
                <c:pt idx="1391">
                  <c:v>12384.396822156055</c:v>
                </c:pt>
                <c:pt idx="1394">
                  <c:v>12408.119849739403</c:v>
                </c:pt>
                <c:pt idx="1397">
                  <c:v>12103.199300635612</c:v>
                </c:pt>
                <c:pt idx="1400">
                  <c:v>11685.040508686832</c:v>
                </c:pt>
                <c:pt idx="1403">
                  <c:v>11517.081230011378</c:v>
                </c:pt>
                <c:pt idx="1406">
                  <c:v>11854.897872954314</c:v>
                </c:pt>
                <c:pt idx="1409">
                  <c:v>9443.8741685422738</c:v>
                </c:pt>
                <c:pt idx="1412">
                  <c:v>12410.017935331431</c:v>
                </c:pt>
                <c:pt idx="1415">
                  <c:v>12570.702233343112</c:v>
                </c:pt>
                <c:pt idx="1418">
                  <c:v>12490.360084337271</c:v>
                </c:pt>
                <c:pt idx="1421">
                  <c:v>12168.99148831391</c:v>
                </c:pt>
                <c:pt idx="1424">
                  <c:v>12168.99148831391</c:v>
                </c:pt>
                <c:pt idx="1427">
                  <c:v>12457.463990498121</c:v>
                </c:pt>
                <c:pt idx="1430">
                  <c:v>12651.044382348957</c:v>
                </c:pt>
                <c:pt idx="1433">
                  <c:v>12223.712524144374</c:v>
                </c:pt>
                <c:pt idx="1436">
                  <c:v>12296.779692486441</c:v>
                </c:pt>
                <c:pt idx="1439">
                  <c:v>12618.148288509808</c:v>
                </c:pt>
                <c:pt idx="1442">
                  <c:v>11299.777810577201</c:v>
                </c:pt>
                <c:pt idx="1445">
                  <c:v>11613.871425936795</c:v>
                </c:pt>
                <c:pt idx="1448">
                  <c:v>11734.384649445552</c:v>
                </c:pt>
                <c:pt idx="1451">
                  <c:v>11927.965041296386</c:v>
                </c:pt>
                <c:pt idx="1454">
                  <c:v>10113.464708240677</c:v>
                </c:pt>
                <c:pt idx="1457">
                  <c:v>11710.661621862208</c:v>
                </c:pt>
                <c:pt idx="1460">
                  <c:v>11951.688068879734</c:v>
                </c:pt>
                <c:pt idx="1463">
                  <c:v>12008.307190302225</c:v>
                </c:pt>
                <c:pt idx="1466">
                  <c:v>12088.649339308067</c:v>
                </c:pt>
                <c:pt idx="1469">
                  <c:v>12201.887582153055</c:v>
                </c:pt>
                <c:pt idx="1472">
                  <c:v>12121.545433147214</c:v>
                </c:pt>
                <c:pt idx="1475">
                  <c:v>12008.307190302225</c:v>
                </c:pt>
                <c:pt idx="1478">
                  <c:v>12161.716507650137</c:v>
                </c:pt>
                <c:pt idx="1481">
                  <c:v>11927.965041296386</c:v>
                </c:pt>
                <c:pt idx="1484">
                  <c:v>12128.82041381099</c:v>
                </c:pt>
                <c:pt idx="1487">
                  <c:v>11895.068947457237</c:v>
                </c:pt>
                <c:pt idx="1490">
                  <c:v>12048.478264805148</c:v>
                </c:pt>
                <c:pt idx="1493">
                  <c:v>12001.032209638455</c:v>
                </c:pt>
                <c:pt idx="1496">
                  <c:v>11927.965041296386</c:v>
                </c:pt>
                <c:pt idx="1499">
                  <c:v>12194.612601489287</c:v>
                </c:pt>
                <c:pt idx="1502">
                  <c:v>12234.783675992208</c:v>
                </c:pt>
                <c:pt idx="1505">
                  <c:v>12395.467974003885</c:v>
                </c:pt>
                <c:pt idx="1508">
                  <c:v>12716.83657002725</c:v>
                </c:pt>
                <c:pt idx="1511">
                  <c:v>11478.808241100491</c:v>
                </c:pt>
                <c:pt idx="1514">
                  <c:v>11478.808241100491</c:v>
                </c:pt>
                <c:pt idx="1517">
                  <c:v>11592.04648394548</c:v>
                </c:pt>
                <c:pt idx="1520">
                  <c:v>11025.855269720527</c:v>
                </c:pt>
                <c:pt idx="1523">
                  <c:v>11106.197418726371</c:v>
                </c:pt>
                <c:pt idx="1526">
                  <c:v>11507.908163755574</c:v>
                </c:pt>
                <c:pt idx="1529">
                  <c:v>12234.783675992208</c:v>
                </c:pt>
                <c:pt idx="1532">
                  <c:v>12234.783675992208</c:v>
                </c:pt>
                <c:pt idx="1535">
                  <c:v>12234.783675992208</c:v>
                </c:pt>
                <c:pt idx="1538">
                  <c:v>12315.125824998044</c:v>
                </c:pt>
                <c:pt idx="1541">
                  <c:v>12315.125824998044</c:v>
                </c:pt>
                <c:pt idx="1544">
                  <c:v>12315.125824998044</c:v>
                </c:pt>
                <c:pt idx="1547">
                  <c:v>12234.783675992208</c:v>
                </c:pt>
                <c:pt idx="1550">
                  <c:v>12234.783675992208</c:v>
                </c:pt>
                <c:pt idx="1553">
                  <c:v>12234.783675992208</c:v>
                </c:pt>
                <c:pt idx="1556">
                  <c:v>12395.467974003885</c:v>
                </c:pt>
                <c:pt idx="1559">
                  <c:v>12508.706216848879</c:v>
                </c:pt>
                <c:pt idx="1562">
                  <c:v>12508.706216848879</c:v>
                </c:pt>
                <c:pt idx="1565">
                  <c:v>12508.706216848879</c:v>
                </c:pt>
                <c:pt idx="1568">
                  <c:v>12508.706216848879</c:v>
                </c:pt>
                <c:pt idx="1571">
                  <c:v>12475.810123009729</c:v>
                </c:pt>
                <c:pt idx="1574">
                  <c:v>12475.810123009729</c:v>
                </c:pt>
                <c:pt idx="1577">
                  <c:v>12475.810123009729</c:v>
                </c:pt>
                <c:pt idx="1580">
                  <c:v>12315.125824998047</c:v>
                </c:pt>
                <c:pt idx="1583">
                  <c:v>12395.467974003885</c:v>
                </c:pt>
                <c:pt idx="1586">
                  <c:v>11913.415079968841</c:v>
                </c:pt>
                <c:pt idx="1589">
                  <c:v>11800.17683712385</c:v>
                </c:pt>
                <c:pt idx="1592">
                  <c:v>11639.492539112172</c:v>
                </c:pt>
                <c:pt idx="1595">
                  <c:v>11752.730781957163</c:v>
                </c:pt>
                <c:pt idx="1598">
                  <c:v>11752.730781957163</c:v>
                </c:pt>
                <c:pt idx="1601">
                  <c:v>11913.415079968841</c:v>
                </c:pt>
                <c:pt idx="1604">
                  <c:v>11800.176837123852</c:v>
                </c:pt>
                <c:pt idx="1607">
                  <c:v>11913.415079968841</c:v>
                </c:pt>
                <c:pt idx="1610">
                  <c:v>11880.518986129693</c:v>
                </c:pt>
                <c:pt idx="1613">
                  <c:v>12234.783675992208</c:v>
                </c:pt>
                <c:pt idx="1616">
                  <c:v>12459.741693208562</c:v>
                </c:pt>
                <c:pt idx="1619">
                  <c:v>12716.83657002725</c:v>
                </c:pt>
                <c:pt idx="1622">
                  <c:v>12957.863017044774</c:v>
                </c:pt>
                <c:pt idx="1625">
                  <c:v>12716.83657002725</c:v>
                </c:pt>
                <c:pt idx="1628">
                  <c:v>12844.624774199789</c:v>
                </c:pt>
                <c:pt idx="1631">
                  <c:v>12957.863017044774</c:v>
                </c:pt>
                <c:pt idx="1634">
                  <c:v>12830.074812872246</c:v>
                </c:pt>
                <c:pt idx="1637">
                  <c:v>12603.598327182262</c:v>
                </c:pt>
                <c:pt idx="1640">
                  <c:v>12636.494421021414</c:v>
                </c:pt>
                <c:pt idx="1643">
                  <c:v>12178.164554569712</c:v>
                </c:pt>
                <c:pt idx="1646">
                  <c:v>12154.441526986368</c:v>
                </c:pt>
                <c:pt idx="1649">
                  <c:v>12041.203284141378</c:v>
                </c:pt>
                <c:pt idx="1652">
                  <c:v>12234.783675992208</c:v>
                </c:pt>
                <c:pt idx="1655">
                  <c:v>12258.506703575553</c:v>
                </c:pt>
                <c:pt idx="1658">
                  <c:v>12716.83657002725</c:v>
                </c:pt>
                <c:pt idx="1661">
                  <c:v>12542.7588315004</c:v>
                </c:pt>
                <c:pt idx="1664">
                  <c:v>12587.351153248614</c:v>
                </c:pt>
                <c:pt idx="1667">
                  <c:v>13021.957992116972</c:v>
                </c:pt>
                <c:pt idx="1670">
                  <c:v>13059.275333201414</c:v>
                </c:pt>
                <c:pt idx="1673">
                  <c:v>13460.986078230624</c:v>
                </c:pt>
                <c:pt idx="1676">
                  <c:v>13460.986078230624</c:v>
                </c:pt>
                <c:pt idx="1679">
                  <c:v>12143.901819889667</c:v>
                </c:pt>
                <c:pt idx="1682">
                  <c:v>12315.125824998044</c:v>
                </c:pt>
                <c:pt idx="1685">
                  <c:v>12315.125824998044</c:v>
                </c:pt>
                <c:pt idx="1688">
                  <c:v>12315.125824998044</c:v>
                </c:pt>
                <c:pt idx="1691">
                  <c:v>12395.467974003885</c:v>
                </c:pt>
                <c:pt idx="1694">
                  <c:v>12716.83657002725</c:v>
                </c:pt>
                <c:pt idx="1697">
                  <c:v>12957.863017044774</c:v>
                </c:pt>
                <c:pt idx="1700">
                  <c:v>11913.415079968841</c:v>
                </c:pt>
                <c:pt idx="1703">
                  <c:v>11913.415079968841</c:v>
                </c:pt>
                <c:pt idx="1706">
                  <c:v>11913.415079968841</c:v>
                </c:pt>
                <c:pt idx="1709">
                  <c:v>11913.415079968841</c:v>
                </c:pt>
                <c:pt idx="1712">
                  <c:v>12074.099377980525</c:v>
                </c:pt>
                <c:pt idx="1715">
                  <c:v>11913.415079968841</c:v>
                </c:pt>
                <c:pt idx="1718">
                  <c:v>11913.415079968841</c:v>
                </c:pt>
                <c:pt idx="1721">
                  <c:v>12026.653322813832</c:v>
                </c:pt>
                <c:pt idx="1724">
                  <c:v>12026.653322813832</c:v>
                </c:pt>
                <c:pt idx="1727">
                  <c:v>11946.31117380799</c:v>
                </c:pt>
                <c:pt idx="1730">
                  <c:v>11946.31117380799</c:v>
                </c:pt>
                <c:pt idx="1733">
                  <c:v>12428.364067843037</c:v>
                </c:pt>
                <c:pt idx="1736">
                  <c:v>12428.364067843037</c:v>
                </c:pt>
                <c:pt idx="1739">
                  <c:v>12428.364067843037</c:v>
                </c:pt>
                <c:pt idx="1742">
                  <c:v>12556.152272015572</c:v>
                </c:pt>
                <c:pt idx="1745">
                  <c:v>12556.152272015572</c:v>
                </c:pt>
                <c:pt idx="1748">
                  <c:v>12669.390514860561</c:v>
                </c:pt>
                <c:pt idx="1751">
                  <c:v>12556.152272015572</c:v>
                </c:pt>
                <c:pt idx="1754">
                  <c:v>12556.152272015572</c:v>
                </c:pt>
                <c:pt idx="1757">
                  <c:v>12556.152272015572</c:v>
                </c:pt>
                <c:pt idx="1760">
                  <c:v>12556.152272015572</c:v>
                </c:pt>
                <c:pt idx="1763">
                  <c:v>12669.390514860561</c:v>
                </c:pt>
                <c:pt idx="1766">
                  <c:v>12669.390514860561</c:v>
                </c:pt>
                <c:pt idx="1769">
                  <c:v>12669.390514860561</c:v>
                </c:pt>
              </c:numCache>
            </c:numRef>
          </c:yVal>
          <c:smooth val="0"/>
        </c:ser>
        <c:dLbls>
          <c:showLegendKey val="0"/>
          <c:showVal val="0"/>
          <c:showCatName val="0"/>
          <c:showSerName val="0"/>
          <c:showPercent val="0"/>
          <c:showBubbleSize val="0"/>
        </c:dLbls>
        <c:axId val="40141568"/>
        <c:axId val="40143488"/>
      </c:scatterChart>
      <c:valAx>
        <c:axId val="40141568"/>
        <c:scaling>
          <c:orientation val="maxMin"/>
          <c:max val="130"/>
          <c:min val="0"/>
        </c:scaling>
        <c:delete val="0"/>
        <c:axPos val="b"/>
        <c:majorGridlines/>
        <c:title>
          <c:tx>
            <c:rich>
              <a:bodyPr/>
              <a:lstStyle/>
              <a:p>
                <a:pPr>
                  <a:defRPr/>
                </a:pPr>
                <a:r>
                  <a:rPr lang="en-GB"/>
                  <a:t>Station</a:t>
                </a:r>
                <a:r>
                  <a:rPr lang="en-GB" baseline="0"/>
                  <a:t> (metres)</a:t>
                </a:r>
              </a:p>
            </c:rich>
          </c:tx>
          <c:layout/>
          <c:overlay val="0"/>
        </c:title>
        <c:numFmt formatCode="#,##0" sourceLinked="0"/>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en-US"/>
          </a:p>
        </c:txPr>
        <c:crossAx val="40143488"/>
        <c:crosses val="autoZero"/>
        <c:crossBetween val="midCat"/>
        <c:majorUnit val="10"/>
      </c:valAx>
      <c:valAx>
        <c:axId val="40143488"/>
        <c:scaling>
          <c:orientation val="minMax"/>
          <c:max val="15000"/>
          <c:min val="0"/>
        </c:scaling>
        <c:delete val="0"/>
        <c:axPos val="r"/>
        <c:majorGridlines/>
        <c:minorGridlines/>
        <c:title>
          <c:tx>
            <c:rich>
              <a:bodyPr/>
              <a:lstStyle/>
              <a:p>
                <a:pPr>
                  <a:defRPr/>
                </a:pPr>
                <a:r>
                  <a:rPr lang="en-GB"/>
                  <a:t>Tonnes</a:t>
                </a:r>
              </a:p>
            </c:rich>
          </c:tx>
          <c:layout/>
          <c:overlay val="0"/>
        </c:title>
        <c:numFmt formatCode="_-* #,##0_-;\-* #,##0_-;_-* &quot;-&quot;??_-;_-@_-" sourceLinked="1"/>
        <c:majorTickMark val="out"/>
        <c:minorTickMark val="none"/>
        <c:tickLblPos val="nextTo"/>
        <c:crossAx val="40141568"/>
        <c:crosses val="autoZero"/>
        <c:crossBetween val="midCat"/>
        <c:majorUnit val="2500"/>
      </c:valAx>
    </c:plotArea>
    <c:plotVisOnly val="1"/>
    <c:dispBlanksAs val="gap"/>
    <c:showDLblsOverMax val="0"/>
  </c:chart>
  <c:spPr>
    <a:solidFill>
      <a:srgbClr val="4F8DC1"/>
    </a:solidFill>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4297B75-6F53-4A87-B9DD-826BD76E6508}" type="datetimeFigureOut">
              <a:rPr lang="en-GB" smtClean="0"/>
              <a:t>30/08/2012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BE27BD-A89A-4464-9F9A-24C3253BA6D4}" type="slidenum">
              <a:rPr lang="en-GB" smtClean="0"/>
              <a:t>‹#›</a:t>
            </a:fld>
            <a:endParaRPr lang="en-GB"/>
          </a:p>
        </p:txBody>
      </p:sp>
    </p:spTree>
    <p:extLst>
      <p:ext uri="{BB962C8B-B14F-4D97-AF65-F5344CB8AC3E}">
        <p14:creationId xmlns:p14="http://schemas.microsoft.com/office/powerpoint/2010/main" val="2120988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B7E1B3-2FD3-4790-9C18-6DA6CE811070}" type="datetimeFigureOut">
              <a:rPr lang="en-GB" smtClean="0"/>
              <a:t>30/08/2012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E69006-428C-4EAD-BE42-67CBE4A992B6}" type="slidenum">
              <a:rPr lang="en-GB" smtClean="0"/>
              <a:t>‹#›</a:t>
            </a:fld>
            <a:endParaRPr lang="en-GB"/>
          </a:p>
        </p:txBody>
      </p:sp>
    </p:spTree>
    <p:extLst>
      <p:ext uri="{BB962C8B-B14F-4D97-AF65-F5344CB8AC3E}">
        <p14:creationId xmlns:p14="http://schemas.microsoft.com/office/powerpoint/2010/main" val="1610746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E69006-428C-4EAD-BE42-67CBE4A992B6}" type="slidenum">
              <a:rPr lang="en-GB" smtClean="0"/>
              <a:t>1</a:t>
            </a:fld>
            <a:endParaRPr lang="en-GB"/>
          </a:p>
        </p:txBody>
      </p:sp>
    </p:spTree>
    <p:extLst>
      <p:ext uri="{BB962C8B-B14F-4D97-AF65-F5344CB8AC3E}">
        <p14:creationId xmlns:p14="http://schemas.microsoft.com/office/powerpoint/2010/main" val="900517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 tender conforming design </a:t>
            </a:r>
            <a:r>
              <a:rPr lang="en-GB" dirty="0" smtClean="0"/>
              <a:t> was </a:t>
            </a:r>
            <a:r>
              <a:rPr lang="en-GB" dirty="0"/>
              <a:t>based on a conventional pair of large jacked box sections</a:t>
            </a:r>
          </a:p>
          <a:p>
            <a:r>
              <a:rPr lang="en-GB" dirty="0"/>
              <a:t>Concerns </a:t>
            </a:r>
            <a:r>
              <a:rPr lang="en-GB" dirty="0" smtClean="0"/>
              <a:t>related </a:t>
            </a:r>
            <a:r>
              <a:rPr lang="en-GB" dirty="0"/>
              <a:t>to the jacking capacity required and control of alignment over such a </a:t>
            </a:r>
            <a:r>
              <a:rPr lang="en-GB" dirty="0" smtClean="0"/>
              <a:t>length, also the </a:t>
            </a:r>
            <a:r>
              <a:rPr lang="en-GB" dirty="0"/>
              <a:t>height of open face excavation within the shields </a:t>
            </a:r>
            <a:r>
              <a:rPr lang="en-GB" dirty="0" smtClean="0"/>
              <a:t> could </a:t>
            </a:r>
            <a:r>
              <a:rPr lang="en-GB" dirty="0"/>
              <a:t>lead to </a:t>
            </a:r>
            <a:r>
              <a:rPr lang="en-GB" dirty="0" smtClean="0"/>
              <a:t>unacceptable settlement.</a:t>
            </a:r>
            <a:endParaRPr lang="en-GB" dirty="0"/>
          </a:p>
          <a:p>
            <a:r>
              <a:rPr lang="en-GB" dirty="0"/>
              <a:t>The team agreed a different approach was required due to the scale of the structure</a:t>
            </a:r>
          </a:p>
          <a:p>
            <a:r>
              <a:rPr lang="en-GB" dirty="0" smtClean="0"/>
              <a:t>a</a:t>
            </a:r>
            <a:r>
              <a:rPr lang="en-GB" dirty="0" smtClean="0"/>
              <a:t>nd developed the </a:t>
            </a:r>
            <a:r>
              <a:rPr lang="en-GB" dirty="0"/>
              <a:t>tender submission </a:t>
            </a:r>
            <a:r>
              <a:rPr lang="en-GB" dirty="0" smtClean="0"/>
              <a:t>utilising </a:t>
            </a:r>
            <a:r>
              <a:rPr lang="en-GB" dirty="0"/>
              <a:t>modular jacked boxes  forming the abutments incorporating slide paths along which the main deck sections would be jacked into final position</a:t>
            </a:r>
          </a:p>
          <a:p>
            <a:r>
              <a:rPr lang="en-GB" dirty="0"/>
              <a:t>Following the award of the contract the team carried out a number of technical reviews with value engineering  and a final solution was presented and accepted by the Client.</a:t>
            </a:r>
          </a:p>
          <a:p>
            <a:r>
              <a:rPr lang="en-GB" dirty="0"/>
              <a:t>The modular foundation units were replaced with twin 3.05m </a:t>
            </a:r>
            <a:r>
              <a:rPr lang="en-GB" dirty="0" err="1"/>
              <a:t>dia</a:t>
            </a:r>
            <a:r>
              <a:rPr lang="en-GB" dirty="0"/>
              <a:t> tunnels located 8.5m below the railway incorporating piles and pile caps supporting the slide paths for deck installation.</a:t>
            </a:r>
          </a:p>
          <a:p>
            <a:r>
              <a:rPr lang="en-GB" dirty="0"/>
              <a:t>The piles would ultimately be exposed and faced to form the lower section of the abutment walls</a:t>
            </a:r>
          </a:p>
          <a:p>
            <a:endParaRPr lang="en-GB" dirty="0"/>
          </a:p>
        </p:txBody>
      </p:sp>
      <p:sp>
        <p:nvSpPr>
          <p:cNvPr id="4" name="Slide Number Placeholder 3"/>
          <p:cNvSpPr>
            <a:spLocks noGrp="1"/>
          </p:cNvSpPr>
          <p:nvPr>
            <p:ph type="sldNum" sz="quarter" idx="10"/>
          </p:nvPr>
        </p:nvSpPr>
        <p:spPr/>
        <p:txBody>
          <a:bodyPr/>
          <a:lstStyle/>
          <a:p>
            <a:fld id="{3FE69006-428C-4EAD-BE42-67CBE4A992B6}" type="slidenum">
              <a:rPr lang="en-GB" smtClean="0"/>
              <a:t>20</a:t>
            </a:fld>
            <a:endParaRPr lang="en-GB"/>
          </a:p>
        </p:txBody>
      </p:sp>
    </p:spTree>
    <p:extLst>
      <p:ext uri="{BB962C8B-B14F-4D97-AF65-F5344CB8AC3E}">
        <p14:creationId xmlns:p14="http://schemas.microsoft.com/office/powerpoint/2010/main" val="942589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 required construction of a pair of 3.5m </a:t>
            </a:r>
            <a:r>
              <a:rPr lang="en-GB" dirty="0" err="1"/>
              <a:t>dia</a:t>
            </a:r>
            <a:r>
              <a:rPr lang="en-GB" dirty="0"/>
              <a:t> tunnels bored 10m below the railway along the lines of the underpass walls. Piles were to be installed from within to complete the bridge abutments with connections to slide path foundations.</a:t>
            </a:r>
          </a:p>
          <a:p>
            <a:endParaRPr lang="en-GB" dirty="0"/>
          </a:p>
        </p:txBody>
      </p:sp>
      <p:sp>
        <p:nvSpPr>
          <p:cNvPr id="4" name="Slide Number Placeholder 3"/>
          <p:cNvSpPr>
            <a:spLocks noGrp="1"/>
          </p:cNvSpPr>
          <p:nvPr>
            <p:ph type="sldNum" sz="quarter" idx="10"/>
          </p:nvPr>
        </p:nvSpPr>
        <p:spPr/>
        <p:txBody>
          <a:bodyPr/>
          <a:lstStyle/>
          <a:p>
            <a:fld id="{3FE69006-428C-4EAD-BE42-67CBE4A992B6}" type="slidenum">
              <a:rPr lang="en-GB" smtClean="0"/>
              <a:t>21</a:t>
            </a:fld>
            <a:endParaRPr lang="en-GB"/>
          </a:p>
        </p:txBody>
      </p:sp>
    </p:spTree>
    <p:extLst>
      <p:ext uri="{BB962C8B-B14F-4D97-AF65-F5344CB8AC3E}">
        <p14:creationId xmlns:p14="http://schemas.microsoft.com/office/powerpoint/2010/main" val="1818259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 Earth Pressure Balanced  (EPB) tunnel boring machine was employed to drive the two 126m long tunnels with rail track movements continuously monitored from robotic Total </a:t>
            </a:r>
            <a:r>
              <a:rPr lang="en-GB" sz="1200" kern="1200" dirty="0" err="1" smtClean="0">
                <a:solidFill>
                  <a:schemeClr val="tx1"/>
                </a:solidFill>
                <a:effectLst/>
                <a:latin typeface="+mn-lt"/>
                <a:ea typeface="+mn-ea"/>
                <a:cs typeface="+mn-cs"/>
              </a:rPr>
              <a:t>Stations.Total</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vertical movement detected was 3mm. This was immediately followed with the installation of 530 no 450mm </a:t>
            </a:r>
            <a:r>
              <a:rPr lang="en-GB" sz="1200" kern="1200" dirty="0" err="1" smtClean="0">
                <a:solidFill>
                  <a:schemeClr val="tx1"/>
                </a:solidFill>
                <a:effectLst/>
                <a:latin typeface="+mn-lt"/>
                <a:ea typeface="+mn-ea"/>
                <a:cs typeface="+mn-cs"/>
              </a:rPr>
              <a:t>dia</a:t>
            </a:r>
            <a:r>
              <a:rPr lang="en-GB" sz="1200" kern="1200" dirty="0" smtClean="0">
                <a:solidFill>
                  <a:schemeClr val="tx1"/>
                </a:solidFill>
                <a:effectLst/>
                <a:latin typeface="+mn-lt"/>
                <a:ea typeface="+mn-ea"/>
                <a:cs typeface="+mn-cs"/>
              </a:rPr>
              <a:t> bored cast </a:t>
            </a:r>
            <a:r>
              <a:rPr lang="en-GB" sz="1200" kern="1200" dirty="0" err="1" smtClean="0">
                <a:solidFill>
                  <a:schemeClr val="tx1"/>
                </a:solidFill>
                <a:effectLst/>
                <a:latin typeface="+mn-lt"/>
                <a:ea typeface="+mn-ea"/>
                <a:cs typeface="+mn-cs"/>
              </a:rPr>
              <a:t>insitu</a:t>
            </a:r>
            <a:r>
              <a:rPr lang="en-GB" sz="1200" kern="1200" dirty="0" smtClean="0">
                <a:solidFill>
                  <a:schemeClr val="tx1"/>
                </a:solidFill>
                <a:effectLst/>
                <a:latin typeface="+mn-lt"/>
                <a:ea typeface="+mn-ea"/>
                <a:cs typeface="+mn-cs"/>
              </a:rPr>
              <a:t> piles 14m long with top 8m reinforced and completed in April 2011</a:t>
            </a:r>
          </a:p>
          <a:p>
            <a:r>
              <a:rPr lang="en-GB" sz="1200" kern="1200" dirty="0" smtClean="0">
                <a:solidFill>
                  <a:schemeClr val="tx1"/>
                </a:solidFill>
                <a:effectLst/>
                <a:latin typeface="+mn-lt"/>
                <a:ea typeface="+mn-ea"/>
                <a:cs typeface="+mn-cs"/>
              </a:rPr>
              <a:t>RC pile caps were constructed within each tunnel with low friction slide paths set to high tolerances.</a:t>
            </a:r>
          </a:p>
          <a:p>
            <a:r>
              <a:rPr lang="en-GB" sz="1200" kern="1200" dirty="0" smtClean="0">
                <a:solidFill>
                  <a:schemeClr val="tx1"/>
                </a:solidFill>
                <a:effectLst/>
                <a:latin typeface="+mn-lt"/>
                <a:ea typeface="+mn-ea"/>
                <a:cs typeface="+mn-cs"/>
              </a:rPr>
              <a:t>The design and quality of construction ensured the subsequent installation of the jacked deck would be accurately controlled.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main slide track installed within the abutment tunnels incorporates a stainless steel sliding surface along which the jacked deck bearing slide. The system consists of 41mm thick elastomeric bearings with a bonded PTFE surface’ he total vertical load applied to the system is 50,000 tonne. Flexibility of 2mm is within the bearing and the slide track is installed to a tolerance of ±0.5mm</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Tunnels were completed within an 8 week programme in December 2010</a:t>
            </a:r>
          </a:p>
          <a:p>
            <a:endParaRPr lang="en-GB" dirty="0"/>
          </a:p>
        </p:txBody>
      </p:sp>
      <p:sp>
        <p:nvSpPr>
          <p:cNvPr id="4" name="Slide Number Placeholder 3"/>
          <p:cNvSpPr>
            <a:spLocks noGrp="1"/>
          </p:cNvSpPr>
          <p:nvPr>
            <p:ph type="sldNum" sz="quarter" idx="10"/>
          </p:nvPr>
        </p:nvSpPr>
        <p:spPr/>
        <p:txBody>
          <a:bodyPr/>
          <a:lstStyle/>
          <a:p>
            <a:fld id="{3FE69006-428C-4EAD-BE42-67CBE4A992B6}" type="slidenum">
              <a:rPr lang="en-GB" smtClean="0"/>
              <a:t>22</a:t>
            </a:fld>
            <a:endParaRPr lang="en-GB"/>
          </a:p>
        </p:txBody>
      </p:sp>
    </p:spTree>
    <p:extLst>
      <p:ext uri="{BB962C8B-B14F-4D97-AF65-F5344CB8AC3E}">
        <p14:creationId xmlns:p14="http://schemas.microsoft.com/office/powerpoint/2010/main" val="273342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underpass roof comprise 6 abutting precast concrete units, each 23m wide, 22m long and 1.8m deep  comprising heavily reinforced slabs with short </a:t>
            </a:r>
            <a:r>
              <a:rPr lang="en-GB" sz="1200" kern="1200" dirty="0" err="1" smtClean="0">
                <a:solidFill>
                  <a:schemeClr val="tx1"/>
                </a:solidFill>
                <a:effectLst/>
                <a:latin typeface="+mn-lt"/>
                <a:ea typeface="+mn-ea"/>
                <a:cs typeface="+mn-cs"/>
              </a:rPr>
              <a:t>downstands</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Between each abutting unit an Intermediate Jacking Station (IJS) is located with a steel skirt to support the overburden as the units open and close during installation</a:t>
            </a:r>
          </a:p>
          <a:p>
            <a:r>
              <a:rPr lang="en-GB" sz="1200" kern="1200" dirty="0" smtClean="0">
                <a:solidFill>
                  <a:schemeClr val="tx1"/>
                </a:solidFill>
                <a:effectLst/>
                <a:latin typeface="+mn-lt"/>
                <a:ea typeface="+mn-ea"/>
                <a:cs typeface="+mn-cs"/>
              </a:rPr>
              <a:t>Each deck unit contains 1040m³ of concrete and 240 tonne rebar the high rebar density is required due to the loads from 6m overburden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six massive deck and side wall elements were precast in turn at the rear of the construction </a:t>
            </a:r>
            <a:r>
              <a:rPr lang="en-GB" sz="1200" kern="1200" dirty="0" err="1" smtClean="0">
                <a:solidFill>
                  <a:schemeClr val="tx1"/>
                </a:solidFill>
                <a:effectLst/>
                <a:latin typeface="+mn-lt"/>
                <a:ea typeface="+mn-ea"/>
                <a:cs typeface="+mn-cs"/>
              </a:rPr>
              <a:t>workyard</a:t>
            </a:r>
            <a:r>
              <a:rPr lang="en-GB" sz="1200" kern="1200" dirty="0" smtClean="0">
                <a:solidFill>
                  <a:schemeClr val="tx1"/>
                </a:solidFill>
                <a:effectLst/>
                <a:latin typeface="+mn-lt"/>
                <a:ea typeface="+mn-ea"/>
                <a:cs typeface="+mn-cs"/>
              </a:rPr>
              <a:t>  and consecutively moved up to the assembly area on temporary slide tracks.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lead deck unit incorporates a mining shield and cutting plates designed to provide intimate support and contact with the open face excavation. 8 cells provide working space for excavation plant and miners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compartmentalise cutting shield was added to the lead unit at this stage. Cantilevered leading sections with sledges were added to the deck walls to carry the overburden load</a:t>
            </a:r>
            <a:r>
              <a:rPr lang="en-GB" sz="1200" kern="1200" baseline="0" dirty="0" smtClean="0">
                <a:solidFill>
                  <a:schemeClr val="tx1"/>
                </a:solidFill>
                <a:effectLst/>
                <a:latin typeface="+mn-lt"/>
                <a:ea typeface="+mn-ea"/>
                <a:cs typeface="+mn-cs"/>
              </a:rPr>
              <a:t> above the shield. The geometry was detailed to allow entry into the pre-</a:t>
            </a:r>
            <a:r>
              <a:rPr lang="en-GB" sz="1200" kern="1200" baseline="0" dirty="0" err="1" smtClean="0">
                <a:solidFill>
                  <a:schemeClr val="tx1"/>
                </a:solidFill>
                <a:effectLst/>
                <a:latin typeface="+mn-lt"/>
                <a:ea typeface="+mn-ea"/>
                <a:cs typeface="+mn-cs"/>
              </a:rPr>
              <a:t>installled</a:t>
            </a:r>
            <a:r>
              <a:rPr lang="en-GB" sz="1200" kern="1200" baseline="0" dirty="0" smtClean="0">
                <a:solidFill>
                  <a:schemeClr val="tx1"/>
                </a:solidFill>
                <a:effectLst/>
                <a:latin typeface="+mn-lt"/>
                <a:ea typeface="+mn-ea"/>
                <a:cs typeface="+mn-cs"/>
              </a:rPr>
              <a:t> bored tunnels and allowing clearance for partial removal of tunnel segments as the deck advanced.</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FE69006-428C-4EAD-BE42-67CBE4A992B6}" type="slidenum">
              <a:rPr lang="en-GB" smtClean="0"/>
              <a:t>23</a:t>
            </a:fld>
            <a:endParaRPr lang="en-GB"/>
          </a:p>
        </p:txBody>
      </p:sp>
    </p:spTree>
    <p:extLst>
      <p:ext uri="{BB962C8B-B14F-4D97-AF65-F5344CB8AC3E}">
        <p14:creationId xmlns:p14="http://schemas.microsoft.com/office/powerpoint/2010/main" val="4182637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E69006-428C-4EAD-BE42-67CBE4A992B6}" type="slidenum">
              <a:rPr lang="en-GB" smtClean="0"/>
              <a:t>24</a:t>
            </a:fld>
            <a:endParaRPr lang="en-GB"/>
          </a:p>
        </p:txBody>
      </p:sp>
    </p:spTree>
    <p:extLst>
      <p:ext uri="{BB962C8B-B14F-4D97-AF65-F5344CB8AC3E}">
        <p14:creationId xmlns:p14="http://schemas.microsoft.com/office/powerpoint/2010/main" val="274200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Initial use of box jacking techniques installed with shallow cover below rail facilities saw horizontal movement of the soil mass and rail </a:t>
            </a:r>
            <a:r>
              <a:rPr lang="en-GB" sz="1200" kern="1200" dirty="0" err="1" smtClean="0">
                <a:solidFill>
                  <a:schemeClr val="tx1"/>
                </a:solidFill>
                <a:effectLst/>
                <a:latin typeface="+mn-lt"/>
                <a:ea typeface="+mn-ea"/>
                <a:cs typeface="+mn-cs"/>
              </a:rPr>
              <a:t>trackbed</a:t>
            </a:r>
            <a:r>
              <a:rPr lang="en-GB" sz="1200" kern="1200" dirty="0" smtClean="0">
                <a:solidFill>
                  <a:schemeClr val="tx1"/>
                </a:solidFill>
                <a:effectLst/>
                <a:latin typeface="+mn-lt"/>
                <a:ea typeface="+mn-ea"/>
                <a:cs typeface="+mn-cs"/>
              </a:rPr>
              <a:t> during the installation process. For this reason it has been common practice when undertaking box jacking works to introduce an anti drag system between the top surface of the jacked box and the overlying soil.</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Cliffs End the general depth of overburden, some 6m below the rail track bed, is such that large scale lateral movement of the ground was considered a very low risk, the shear resistance at the sides of the ground block above the proposed deck offering ample resistance against wholesale lateral movement.</a:t>
            </a:r>
          </a:p>
          <a:p>
            <a:r>
              <a:rPr lang="en-GB" sz="1200" kern="1200" dirty="0" smtClean="0">
                <a:solidFill>
                  <a:schemeClr val="tx1"/>
                </a:solidFill>
                <a:effectLst/>
                <a:latin typeface="+mn-lt"/>
                <a:ea typeface="+mn-ea"/>
                <a:cs typeface="+mn-cs"/>
              </a:rPr>
              <a:t>Lateral movement of soil at the interface between the deck and the overlying ground could occur due to frictional forces. Such </a:t>
            </a:r>
            <a:r>
              <a:rPr lang="en-GB" sz="1200" kern="1200" dirty="0" err="1" smtClean="0">
                <a:solidFill>
                  <a:schemeClr val="tx1"/>
                </a:solidFill>
                <a:effectLst/>
                <a:latin typeface="+mn-lt"/>
                <a:ea typeface="+mn-ea"/>
                <a:cs typeface="+mn-cs"/>
              </a:rPr>
              <a:t>gound</a:t>
            </a:r>
            <a:r>
              <a:rPr lang="en-GB" sz="1200" kern="1200" dirty="0" smtClean="0">
                <a:solidFill>
                  <a:schemeClr val="tx1"/>
                </a:solidFill>
                <a:effectLst/>
                <a:latin typeface="+mn-lt"/>
                <a:ea typeface="+mn-ea"/>
                <a:cs typeface="+mn-cs"/>
              </a:rPr>
              <a:t> migration as the deck is installed </a:t>
            </a:r>
            <a:r>
              <a:rPr lang="en-GB" sz="1200" kern="1200" dirty="0" err="1" smtClean="0">
                <a:solidFill>
                  <a:schemeClr val="tx1"/>
                </a:solidFill>
                <a:effectLst/>
                <a:latin typeface="+mn-lt"/>
                <a:ea typeface="+mn-ea"/>
                <a:cs typeface="+mn-cs"/>
              </a:rPr>
              <a:t>ccould</a:t>
            </a:r>
            <a:r>
              <a:rPr lang="en-GB" sz="1200" kern="1200" dirty="0" smtClean="0">
                <a:solidFill>
                  <a:schemeClr val="tx1"/>
                </a:solidFill>
                <a:effectLst/>
                <a:latin typeface="+mn-lt"/>
                <a:ea typeface="+mn-ea"/>
                <a:cs typeface="+mn-cs"/>
              </a:rPr>
              <a:t> be expected to contribute to settlement at the west side of the installation and potential heave at the east side.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For this reason an anti drag system focussed upon the need to mitigate ground migration due to frictional forces along the length of the deck was installed, removing the risk of any associated settlement or heave during installation.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sheets are stored in rolls in the roof of the front </a:t>
            </a:r>
            <a:r>
              <a:rPr lang="en-GB" sz="1200" kern="1200" dirty="0" err="1" smtClean="0">
                <a:solidFill>
                  <a:schemeClr val="tx1"/>
                </a:solidFill>
                <a:effectLst/>
                <a:latin typeface="+mn-lt"/>
                <a:ea typeface="+mn-ea"/>
                <a:cs typeface="+mn-cs"/>
              </a:rPr>
              <a:t>unit,fed</a:t>
            </a:r>
            <a:r>
              <a:rPr lang="en-GB" sz="1200" kern="1200" dirty="0" smtClean="0">
                <a:solidFill>
                  <a:schemeClr val="tx1"/>
                </a:solidFill>
                <a:effectLst/>
                <a:latin typeface="+mn-lt"/>
                <a:ea typeface="+mn-ea"/>
                <a:cs typeface="+mn-cs"/>
              </a:rPr>
              <a:t> out through slots in the shield and anchored to the headwall beam in the launch pit. These remain stationary at the soil interface and together with lubrication allow easy movement of the concrete deck units at this interface. Lubrication is </a:t>
            </a:r>
            <a:r>
              <a:rPr lang="en-GB" sz="1200" kern="1200" dirty="0" err="1" smtClean="0">
                <a:solidFill>
                  <a:schemeClr val="tx1"/>
                </a:solidFill>
                <a:effectLst/>
                <a:latin typeface="+mn-lt"/>
                <a:ea typeface="+mn-ea"/>
                <a:cs typeface="+mn-cs"/>
              </a:rPr>
              <a:t>bentonite</a:t>
            </a:r>
            <a:r>
              <a:rPr lang="en-GB" sz="1200" kern="1200" dirty="0" smtClean="0">
                <a:solidFill>
                  <a:schemeClr val="tx1"/>
                </a:solidFill>
                <a:effectLst/>
                <a:latin typeface="+mn-lt"/>
                <a:ea typeface="+mn-ea"/>
                <a:cs typeface="+mn-cs"/>
              </a:rPr>
              <a:t> or high viscosity gels through grout manifolds along each deck unit.</a:t>
            </a:r>
          </a:p>
          <a:p>
            <a:endParaRPr lang="en-GB" dirty="0"/>
          </a:p>
        </p:txBody>
      </p:sp>
      <p:sp>
        <p:nvSpPr>
          <p:cNvPr id="4" name="Slide Number Placeholder 3"/>
          <p:cNvSpPr>
            <a:spLocks noGrp="1"/>
          </p:cNvSpPr>
          <p:nvPr>
            <p:ph type="sldNum" sz="quarter" idx="10"/>
          </p:nvPr>
        </p:nvSpPr>
        <p:spPr/>
        <p:txBody>
          <a:bodyPr/>
          <a:lstStyle/>
          <a:p>
            <a:fld id="{3FE69006-428C-4EAD-BE42-67CBE4A992B6}" type="slidenum">
              <a:rPr lang="en-GB" smtClean="0"/>
              <a:t>25</a:t>
            </a:fld>
            <a:endParaRPr lang="en-GB"/>
          </a:p>
        </p:txBody>
      </p:sp>
    </p:spTree>
    <p:extLst>
      <p:ext uri="{BB962C8B-B14F-4D97-AF65-F5344CB8AC3E}">
        <p14:creationId xmlns:p14="http://schemas.microsoft.com/office/powerpoint/2010/main" val="3001426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jacking process is 24/7 with about 2.5 day turn around for locating subsequent deck units. </a:t>
            </a:r>
            <a:r>
              <a:rPr lang="en-GB" sz="1200" kern="1200" smtClean="0">
                <a:solidFill>
                  <a:schemeClr val="tx1"/>
                </a:solidFill>
                <a:effectLst/>
                <a:latin typeface="+mn-lt"/>
                <a:ea typeface="+mn-ea"/>
                <a:cs typeface="+mn-cs"/>
              </a:rPr>
              <a:t>Total installation covered a period of 10 weeks</a:t>
            </a:r>
          </a:p>
          <a:p>
            <a:endParaRPr lang="en-GB"/>
          </a:p>
        </p:txBody>
      </p:sp>
      <p:sp>
        <p:nvSpPr>
          <p:cNvPr id="4" name="Slide Number Placeholder 3"/>
          <p:cNvSpPr>
            <a:spLocks noGrp="1"/>
          </p:cNvSpPr>
          <p:nvPr>
            <p:ph type="sldNum" sz="quarter" idx="10"/>
          </p:nvPr>
        </p:nvSpPr>
        <p:spPr/>
        <p:txBody>
          <a:bodyPr/>
          <a:lstStyle/>
          <a:p>
            <a:fld id="{3FE69006-428C-4EAD-BE42-67CBE4A992B6}" type="slidenum">
              <a:rPr lang="en-GB" smtClean="0"/>
              <a:t>26</a:t>
            </a:fld>
            <a:endParaRPr lang="en-GB"/>
          </a:p>
        </p:txBody>
      </p:sp>
    </p:spTree>
    <p:extLst>
      <p:ext uri="{BB962C8B-B14F-4D97-AF65-F5344CB8AC3E}">
        <p14:creationId xmlns:p14="http://schemas.microsoft.com/office/powerpoint/2010/main" val="3298836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E69006-428C-4EAD-BE42-67CBE4A992B6}" type="slidenum">
              <a:rPr lang="en-GB" smtClean="0"/>
              <a:t>28</a:t>
            </a:fld>
            <a:endParaRPr lang="en-GB"/>
          </a:p>
        </p:txBody>
      </p:sp>
    </p:spTree>
    <p:extLst>
      <p:ext uri="{BB962C8B-B14F-4D97-AF65-F5344CB8AC3E}">
        <p14:creationId xmlns:p14="http://schemas.microsoft.com/office/powerpoint/2010/main" val="3720246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E69006-428C-4EAD-BE42-67CBE4A992B6}" type="slidenum">
              <a:rPr lang="en-GB" smtClean="0"/>
              <a:t>2</a:t>
            </a:fld>
            <a:endParaRPr lang="en-GB"/>
          </a:p>
        </p:txBody>
      </p:sp>
    </p:spTree>
    <p:extLst>
      <p:ext uri="{BB962C8B-B14F-4D97-AF65-F5344CB8AC3E}">
        <p14:creationId xmlns:p14="http://schemas.microsoft.com/office/powerpoint/2010/main" val="86802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E69006-428C-4EAD-BE42-67CBE4A992B6}" type="slidenum">
              <a:rPr lang="en-GB" smtClean="0"/>
              <a:t>3</a:t>
            </a:fld>
            <a:endParaRPr lang="en-GB"/>
          </a:p>
        </p:txBody>
      </p:sp>
    </p:spTree>
    <p:extLst>
      <p:ext uri="{BB962C8B-B14F-4D97-AF65-F5344CB8AC3E}">
        <p14:creationId xmlns:p14="http://schemas.microsoft.com/office/powerpoint/2010/main" val="474511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techniques support NR development of innovation</a:t>
            </a:r>
          </a:p>
          <a:p>
            <a:r>
              <a:rPr lang="en-GB" dirty="0"/>
              <a:t>to deliver the investment programme</a:t>
            </a:r>
          </a:p>
          <a:p>
            <a:r>
              <a:rPr lang="en-GB" dirty="0"/>
              <a:t>by reducing the number and</a:t>
            </a:r>
          </a:p>
          <a:p>
            <a:r>
              <a:rPr lang="en-GB" dirty="0"/>
              <a:t>duration of disruptive possessions. avoiding</a:t>
            </a:r>
          </a:p>
          <a:p>
            <a:r>
              <a:rPr lang="en-GB" dirty="0"/>
              <a:t>weekend engineering possession </a:t>
            </a:r>
            <a:r>
              <a:rPr lang="en-GB" dirty="0" smtClean="0"/>
              <a:t> of 54</a:t>
            </a:r>
            <a:endParaRPr lang="en-GB" dirty="0"/>
          </a:p>
          <a:p>
            <a:r>
              <a:rPr lang="en-GB" dirty="0" smtClean="0"/>
              <a:t>hours </a:t>
            </a:r>
            <a:endParaRPr lang="en-GB" dirty="0"/>
          </a:p>
          <a:p>
            <a:r>
              <a:rPr lang="en-GB" dirty="0"/>
              <a:t>resulting in  less disruption</a:t>
            </a:r>
          </a:p>
          <a:p>
            <a:r>
              <a:rPr lang="en-GB" dirty="0"/>
              <a:t>more services, particularly at weekends</a:t>
            </a:r>
          </a:p>
          <a:p>
            <a:r>
              <a:rPr lang="en-GB" dirty="0"/>
              <a:t>and bank holidays</a:t>
            </a:r>
          </a:p>
          <a:p>
            <a:r>
              <a:rPr lang="en-GB" dirty="0"/>
              <a:t>operation of the working timetable on a</a:t>
            </a:r>
          </a:p>
          <a:p>
            <a:r>
              <a:rPr lang="en-GB" dirty="0"/>
              <a:t>more consistent basis, without routine</a:t>
            </a:r>
          </a:p>
          <a:p>
            <a:r>
              <a:rPr lang="en-GB" dirty="0"/>
              <a:t>interruption, diversion or bus substitution</a:t>
            </a:r>
          </a:p>
          <a:p>
            <a:r>
              <a:rPr lang="en-GB" dirty="0"/>
              <a:t>We can provide greater standardisation of</a:t>
            </a:r>
          </a:p>
          <a:p>
            <a:r>
              <a:rPr lang="en-GB" dirty="0"/>
              <a:t>specifications and designs to reduce the</a:t>
            </a:r>
          </a:p>
          <a:p>
            <a:r>
              <a:rPr lang="en-GB" dirty="0"/>
              <a:t>time and cost of developing plans and</a:t>
            </a:r>
          </a:p>
          <a:p>
            <a:r>
              <a:rPr lang="en-GB" dirty="0"/>
              <a:t>the unit cost of producing components.</a:t>
            </a:r>
          </a:p>
          <a:p>
            <a:r>
              <a:rPr lang="en-GB" dirty="0"/>
              <a:t>Innovative working techniques do not rely on </a:t>
            </a:r>
          </a:p>
          <a:p>
            <a:r>
              <a:rPr lang="en-GB" dirty="0"/>
              <a:t>increased proportion</a:t>
            </a:r>
          </a:p>
          <a:p>
            <a:r>
              <a:rPr lang="en-GB" dirty="0"/>
              <a:t>of activity undertaken to be in the summer to</a:t>
            </a:r>
          </a:p>
          <a:p>
            <a:r>
              <a:rPr lang="en-GB" dirty="0"/>
              <a:t>maximise use of daylight working</a:t>
            </a:r>
          </a:p>
          <a:p>
            <a:endParaRPr lang="en-GB" dirty="0"/>
          </a:p>
        </p:txBody>
      </p:sp>
      <p:sp>
        <p:nvSpPr>
          <p:cNvPr id="4" name="Slide Number Placeholder 3"/>
          <p:cNvSpPr>
            <a:spLocks noGrp="1"/>
          </p:cNvSpPr>
          <p:nvPr>
            <p:ph type="sldNum" sz="quarter" idx="10"/>
          </p:nvPr>
        </p:nvSpPr>
        <p:spPr/>
        <p:txBody>
          <a:bodyPr/>
          <a:lstStyle/>
          <a:p>
            <a:fld id="{03DC5190-4366-495B-A994-3F16F1202D08}" type="slidenum">
              <a:rPr lang="en-GB" smtClean="0"/>
              <a:t>14</a:t>
            </a:fld>
            <a:endParaRPr lang="en-GB"/>
          </a:p>
        </p:txBody>
      </p:sp>
    </p:spTree>
    <p:extLst>
      <p:ext uri="{BB962C8B-B14F-4D97-AF65-F5344CB8AC3E}">
        <p14:creationId xmlns:p14="http://schemas.microsoft.com/office/powerpoint/2010/main" val="2727841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morning to you all.</a:t>
            </a:r>
          </a:p>
          <a:p>
            <a:r>
              <a:rPr lang="en-GB" dirty="0" smtClean="0"/>
              <a:t>I will present</a:t>
            </a:r>
            <a:r>
              <a:rPr lang="en-GB" baseline="0" dirty="0" smtClean="0"/>
              <a:t> highlights of a 4 year co-operation between Main Contractor: Volker Fitzpatrick HOCHTIEF Joint Venture and Jacked Structures SA during the development of the innovative solutions used to construct an extremely challenging new underpass beneath the existing main line railway without causing any disruption to services throughout the construction period.</a:t>
            </a:r>
            <a:endParaRPr lang="en-GB" dirty="0"/>
          </a:p>
        </p:txBody>
      </p:sp>
      <p:sp>
        <p:nvSpPr>
          <p:cNvPr id="4" name="Slide Number Placeholder 3"/>
          <p:cNvSpPr>
            <a:spLocks noGrp="1"/>
          </p:cNvSpPr>
          <p:nvPr>
            <p:ph type="sldNum" sz="quarter" idx="10"/>
          </p:nvPr>
        </p:nvSpPr>
        <p:spPr/>
        <p:txBody>
          <a:bodyPr/>
          <a:lstStyle/>
          <a:p>
            <a:fld id="{3FE69006-428C-4EAD-BE42-67CBE4A992B6}" type="slidenum">
              <a:rPr lang="en-GB" smtClean="0"/>
              <a:t>15</a:t>
            </a:fld>
            <a:endParaRPr lang="en-GB"/>
          </a:p>
        </p:txBody>
      </p:sp>
    </p:spTree>
    <p:extLst>
      <p:ext uri="{BB962C8B-B14F-4D97-AF65-F5344CB8AC3E}">
        <p14:creationId xmlns:p14="http://schemas.microsoft.com/office/powerpoint/2010/main" val="2120741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introduce this project I am starting with an aerial view of the completed </a:t>
            </a:r>
            <a:r>
              <a:rPr lang="en-GB" dirty="0" err="1" smtClean="0"/>
              <a:t>Cliffsend</a:t>
            </a:r>
            <a:r>
              <a:rPr lang="en-GB" dirty="0" smtClean="0"/>
              <a:t> </a:t>
            </a:r>
            <a:r>
              <a:rPr lang="en-GB" baseline="0" dirty="0" smtClean="0"/>
              <a:t>section of the new highway.</a:t>
            </a:r>
          </a:p>
          <a:p>
            <a:r>
              <a:rPr lang="en-GB" baseline="0" dirty="0" smtClean="0"/>
              <a:t>Here you will see the underpass section through the village of </a:t>
            </a:r>
            <a:r>
              <a:rPr lang="en-GB" baseline="0" dirty="0" err="1" smtClean="0"/>
              <a:t>Cliffsend</a:t>
            </a:r>
            <a:r>
              <a:rPr lang="en-GB" baseline="0" dirty="0" smtClean="0"/>
              <a:t>, the railway intersection  </a:t>
            </a:r>
            <a:endParaRPr lang="en-GB" dirty="0"/>
          </a:p>
        </p:txBody>
      </p:sp>
      <p:sp>
        <p:nvSpPr>
          <p:cNvPr id="4" name="Slide Number Placeholder 3"/>
          <p:cNvSpPr>
            <a:spLocks noGrp="1"/>
          </p:cNvSpPr>
          <p:nvPr>
            <p:ph type="sldNum" sz="quarter" idx="10"/>
          </p:nvPr>
        </p:nvSpPr>
        <p:spPr/>
        <p:txBody>
          <a:bodyPr/>
          <a:lstStyle/>
          <a:p>
            <a:fld id="{3FE69006-428C-4EAD-BE42-67CBE4A992B6}" type="slidenum">
              <a:rPr lang="en-GB" smtClean="0"/>
              <a:t>16</a:t>
            </a:fld>
            <a:endParaRPr lang="en-GB"/>
          </a:p>
        </p:txBody>
      </p:sp>
    </p:spTree>
    <p:extLst>
      <p:ext uri="{BB962C8B-B14F-4D97-AF65-F5344CB8AC3E}">
        <p14:creationId xmlns:p14="http://schemas.microsoft.com/office/powerpoint/2010/main" val="704461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scheme provides 8km of dual carriageway and completes the A299 Thanet Way </a:t>
            </a:r>
            <a:r>
              <a:rPr lang="en-GB" dirty="0" err="1" smtClean="0"/>
              <a:t>dualing</a:t>
            </a:r>
            <a:r>
              <a:rPr lang="en-GB" dirty="0" smtClean="0"/>
              <a:t> </a:t>
            </a:r>
            <a:r>
              <a:rPr lang="en-GB" dirty="0"/>
              <a:t>that commenced in </a:t>
            </a:r>
            <a:r>
              <a:rPr lang="en-GB" dirty="0" smtClean="0"/>
              <a:t>the late </a:t>
            </a:r>
            <a:r>
              <a:rPr lang="en-GB" dirty="0"/>
              <a:t>1980’s</a:t>
            </a:r>
          </a:p>
          <a:p>
            <a:r>
              <a:rPr lang="en-GB" dirty="0"/>
              <a:t>This final phase was completed ahead of schedule and within the £87m budget</a:t>
            </a:r>
          </a:p>
          <a:p>
            <a:r>
              <a:rPr lang="en-GB" dirty="0"/>
              <a:t>Main Construction Contract awarded by the Highway Authority Kent County Council to a Joint Venture of </a:t>
            </a:r>
            <a:r>
              <a:rPr lang="en-GB" dirty="0" err="1"/>
              <a:t>VolkerFitzpatrick</a:t>
            </a:r>
            <a:r>
              <a:rPr lang="en-GB" dirty="0"/>
              <a:t> and </a:t>
            </a:r>
            <a:r>
              <a:rPr lang="en-GB" dirty="0" err="1"/>
              <a:t>Hochtief</a:t>
            </a:r>
            <a:r>
              <a:rPr lang="en-GB" dirty="0"/>
              <a:t> in August 2009.</a:t>
            </a:r>
          </a:p>
          <a:p>
            <a:r>
              <a:rPr lang="en-GB" dirty="0"/>
              <a:t>Start of contract October 2009</a:t>
            </a:r>
          </a:p>
          <a:p>
            <a:r>
              <a:rPr lang="en-GB" dirty="0"/>
              <a:t>Opened 23</a:t>
            </a:r>
            <a:r>
              <a:rPr lang="en-GB" baseline="30000" dirty="0"/>
              <a:t>rd</a:t>
            </a:r>
            <a:r>
              <a:rPr lang="en-GB" dirty="0"/>
              <a:t> May </a:t>
            </a:r>
            <a:r>
              <a:rPr lang="en-GB" dirty="0" smtClean="0"/>
              <a:t>2012</a:t>
            </a:r>
          </a:p>
          <a:p>
            <a:r>
              <a:rPr lang="en-GB" dirty="0"/>
              <a:t>Constraints in the area included the operational requirements of Kent International Airport, the built environment of </a:t>
            </a:r>
            <a:r>
              <a:rPr lang="en-GB" dirty="0" err="1"/>
              <a:t>Cliffsend</a:t>
            </a:r>
            <a:r>
              <a:rPr lang="en-GB" dirty="0"/>
              <a:t> and the internationally protected </a:t>
            </a:r>
            <a:r>
              <a:rPr lang="en-GB" dirty="0" err="1"/>
              <a:t>Pegwell</a:t>
            </a:r>
            <a:r>
              <a:rPr lang="en-GB" dirty="0"/>
              <a:t> Bay Area which severely restricted choice of route. The only route available was through the middle of </a:t>
            </a:r>
            <a:r>
              <a:rPr lang="en-GB" dirty="0" err="1"/>
              <a:t>Cliffsend</a:t>
            </a:r>
            <a:r>
              <a:rPr lang="en-GB" dirty="0"/>
              <a:t> beneath </a:t>
            </a:r>
            <a:r>
              <a:rPr lang="en-GB" dirty="0" err="1"/>
              <a:t>Foads</a:t>
            </a:r>
            <a:r>
              <a:rPr lang="en-GB" dirty="0"/>
              <a:t> Hill (detail) and the main London to Ashford </a:t>
            </a:r>
            <a:r>
              <a:rPr lang="en-GB" dirty="0" smtClean="0"/>
              <a:t>railway lines . </a:t>
            </a:r>
            <a:endParaRPr lang="en-GB" dirty="0"/>
          </a:p>
          <a:p>
            <a:endParaRPr lang="en-GB" dirty="0" smtClean="0"/>
          </a:p>
          <a:p>
            <a:r>
              <a:rPr lang="en-GB" dirty="0" smtClean="0"/>
              <a:t>This created the most challenging structure on the project </a:t>
            </a:r>
          </a:p>
          <a:p>
            <a:r>
              <a:rPr lang="en-GB" dirty="0" err="1" smtClean="0"/>
              <a:t>Cliffsend</a:t>
            </a:r>
            <a:r>
              <a:rPr lang="en-GB" dirty="0" smtClean="0"/>
              <a:t> Underpass</a:t>
            </a:r>
            <a:endParaRPr lang="en-GB" dirty="0"/>
          </a:p>
        </p:txBody>
      </p:sp>
      <p:sp>
        <p:nvSpPr>
          <p:cNvPr id="4" name="Slide Number Placeholder 3"/>
          <p:cNvSpPr>
            <a:spLocks noGrp="1"/>
          </p:cNvSpPr>
          <p:nvPr>
            <p:ph type="sldNum" sz="quarter" idx="10"/>
          </p:nvPr>
        </p:nvSpPr>
        <p:spPr/>
        <p:txBody>
          <a:bodyPr/>
          <a:lstStyle/>
          <a:p>
            <a:fld id="{4027D75F-2763-449A-8307-11FA71C9FE97}" type="slidenum">
              <a:rPr lang="en-GB" smtClean="0"/>
              <a:pPr/>
              <a:t>17</a:t>
            </a:fld>
            <a:endParaRPr lang="en-GB"/>
          </a:p>
        </p:txBody>
      </p:sp>
    </p:spTree>
    <p:extLst>
      <p:ext uri="{BB962C8B-B14F-4D97-AF65-F5344CB8AC3E}">
        <p14:creationId xmlns:p14="http://schemas.microsoft.com/office/powerpoint/2010/main" val="3286170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Aerial</a:t>
            </a:r>
            <a:r>
              <a:rPr lang="en-GB" baseline="0" dirty="0" smtClean="0"/>
              <a:t> view looking north over </a:t>
            </a:r>
            <a:r>
              <a:rPr lang="en-GB" baseline="0" dirty="0" err="1" smtClean="0"/>
              <a:t>Cliffsend</a:t>
            </a:r>
            <a:r>
              <a:rPr lang="en-GB" baseline="0" dirty="0" smtClean="0"/>
              <a:t> Village, </a:t>
            </a:r>
            <a:r>
              <a:rPr lang="en-GB" baseline="0" dirty="0" err="1" smtClean="0"/>
              <a:t>Foads</a:t>
            </a:r>
            <a:r>
              <a:rPr lang="en-GB" baseline="0" dirty="0" smtClean="0"/>
              <a:t> Lane level crossing with the main line railway. The approximate route of the new highway is indicated which will be 15m below the </a:t>
            </a:r>
            <a:r>
              <a:rPr lang="en-GB" baseline="0" dirty="0" err="1" smtClean="0"/>
              <a:t>railtracks</a:t>
            </a:r>
            <a:r>
              <a:rPr lang="en-GB" baseline="0" dirty="0" smtClean="0"/>
              <a:t>.</a:t>
            </a:r>
          </a:p>
          <a:p>
            <a:r>
              <a:rPr lang="en-GB" dirty="0"/>
              <a:t>Construction options for the railway intersection provided a formidable challenge being constrained with 6m overburden, heavily skewed and in close proximity with residential properties. Two large sewers, utilities cables, electricity sub-station, radio receiver mast and sensitive level crossing equipment had to be maintained.</a:t>
            </a:r>
          </a:p>
          <a:p>
            <a:r>
              <a:rPr lang="en-GB" dirty="0"/>
              <a:t>Network Rail were commencing a new high speed Javelin service to the new link with St Pancras International Station in London and rail operations were not to be disrupted during the construction stages. </a:t>
            </a:r>
          </a:p>
          <a:p>
            <a:endParaRPr lang="en-GB" dirty="0"/>
          </a:p>
        </p:txBody>
      </p:sp>
      <p:sp>
        <p:nvSpPr>
          <p:cNvPr id="4" name="Slide Number Placeholder 3"/>
          <p:cNvSpPr>
            <a:spLocks noGrp="1"/>
          </p:cNvSpPr>
          <p:nvPr>
            <p:ph type="sldNum" sz="quarter" idx="10"/>
          </p:nvPr>
        </p:nvSpPr>
        <p:spPr/>
        <p:txBody>
          <a:bodyPr/>
          <a:lstStyle/>
          <a:p>
            <a:fld id="{3FE69006-428C-4EAD-BE42-67CBE4A992B6}" type="slidenum">
              <a:rPr lang="en-GB" smtClean="0"/>
              <a:t>18</a:t>
            </a:fld>
            <a:endParaRPr lang="en-GB"/>
          </a:p>
        </p:txBody>
      </p:sp>
    </p:spTree>
    <p:extLst>
      <p:ext uri="{BB962C8B-B14F-4D97-AF65-F5344CB8AC3E}">
        <p14:creationId xmlns:p14="http://schemas.microsoft.com/office/powerpoint/2010/main" val="156862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t>
            </a:r>
            <a:r>
              <a:rPr lang="en-GB" dirty="0" err="1"/>
              <a:t>Cliffsend</a:t>
            </a:r>
            <a:r>
              <a:rPr lang="en-GB" dirty="0"/>
              <a:t> the dual carriageway is within 15m deep cuttings either side of the railway </a:t>
            </a:r>
            <a:r>
              <a:rPr lang="en-GB" dirty="0" smtClean="0"/>
              <a:t>.The </a:t>
            </a:r>
            <a:r>
              <a:rPr lang="en-GB" dirty="0"/>
              <a:t>Challenge was to develop a technique which minimises ground settlement</a:t>
            </a:r>
          </a:p>
          <a:p>
            <a:endParaRPr lang="en-GB" dirty="0"/>
          </a:p>
          <a:p>
            <a:endParaRPr lang="en-GB" dirty="0"/>
          </a:p>
        </p:txBody>
      </p:sp>
      <p:sp>
        <p:nvSpPr>
          <p:cNvPr id="4" name="Slide Number Placeholder 3"/>
          <p:cNvSpPr>
            <a:spLocks noGrp="1"/>
          </p:cNvSpPr>
          <p:nvPr>
            <p:ph type="sldNum" sz="quarter" idx="10"/>
          </p:nvPr>
        </p:nvSpPr>
        <p:spPr/>
        <p:txBody>
          <a:bodyPr/>
          <a:lstStyle/>
          <a:p>
            <a:fld id="{3FE69006-428C-4EAD-BE42-67CBE4A992B6}" type="slidenum">
              <a:rPr lang="en-GB" smtClean="0"/>
              <a:t>19</a:t>
            </a:fld>
            <a:endParaRPr lang="en-GB"/>
          </a:p>
        </p:txBody>
      </p:sp>
    </p:spTree>
    <p:extLst>
      <p:ext uri="{BB962C8B-B14F-4D97-AF65-F5344CB8AC3E}">
        <p14:creationId xmlns:p14="http://schemas.microsoft.com/office/powerpoint/2010/main" val="3743447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F35D21C4-AADE-4770-BA69-9F3BF9860887}" type="datetimeFigureOut">
              <a:rPr lang="en-GB" smtClean="0"/>
              <a:t>30/08/2012</a:t>
            </a:fld>
            <a:endParaRPr lang="en-GB"/>
          </a:p>
        </p:txBody>
      </p:sp>
      <p:sp>
        <p:nvSpPr>
          <p:cNvPr id="17" name="Footer Placeholder 16"/>
          <p:cNvSpPr>
            <a:spLocks noGrp="1"/>
          </p:cNvSpPr>
          <p:nvPr>
            <p:ph type="ftr" sz="quarter" idx="11"/>
          </p:nvPr>
        </p:nvSpPr>
        <p:spPr/>
        <p:txBody>
          <a:bodyPr/>
          <a:lstStyle/>
          <a:p>
            <a:endParaRPr lang="en-GB"/>
          </a:p>
        </p:txBody>
      </p:sp>
      <p:sp>
        <p:nvSpPr>
          <p:cNvPr id="29" name="Slide Number Placeholder 28"/>
          <p:cNvSpPr>
            <a:spLocks noGrp="1"/>
          </p:cNvSpPr>
          <p:nvPr>
            <p:ph type="sldNum" sz="quarter" idx="12"/>
          </p:nvPr>
        </p:nvSpPr>
        <p:spPr/>
        <p:txBody>
          <a:bodyPr/>
          <a:lstStyle/>
          <a:p>
            <a:fld id="{C1030711-B780-4EF8-B357-8214EF1561B1}" type="slidenum">
              <a:rPr lang="en-GB" smtClean="0"/>
              <a:t>‹#›</a:t>
            </a:fld>
            <a:endParaRPr lang="en-GB"/>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5D21C4-AADE-4770-BA69-9F3BF9860887}" type="datetimeFigureOut">
              <a:rPr lang="en-GB" smtClean="0"/>
              <a:t>30/08/2012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030711-B780-4EF8-B357-8214EF1561B1}"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5D21C4-AADE-4770-BA69-9F3BF9860887}" type="datetimeFigureOut">
              <a:rPr lang="en-GB" smtClean="0"/>
              <a:t>30/08/2012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030711-B780-4EF8-B357-8214EF1561B1}"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5D21C4-AADE-4770-BA69-9F3BF9860887}" type="datetimeFigureOut">
              <a:rPr lang="en-GB" smtClean="0"/>
              <a:t>30/08/2012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030711-B780-4EF8-B357-8214EF1561B1}"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35D21C4-AADE-4770-BA69-9F3BF9860887}" type="datetimeFigureOut">
              <a:rPr lang="en-GB" smtClean="0"/>
              <a:t>30/08/2012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924800" y="6416675"/>
            <a:ext cx="762000" cy="365125"/>
          </a:xfrm>
        </p:spPr>
        <p:txBody>
          <a:bodyPr/>
          <a:lstStyle/>
          <a:p>
            <a:fld id="{C1030711-B780-4EF8-B357-8214EF1561B1}"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35D21C4-AADE-4770-BA69-9F3BF9860887}" type="datetimeFigureOut">
              <a:rPr lang="en-GB" smtClean="0"/>
              <a:t>30/08/2012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030711-B780-4EF8-B357-8214EF1561B1}"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35D21C4-AADE-4770-BA69-9F3BF9860887}" type="datetimeFigureOut">
              <a:rPr lang="en-GB" smtClean="0"/>
              <a:t>30/08/2012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030711-B780-4EF8-B357-8214EF1561B1}"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35D21C4-AADE-4770-BA69-9F3BF9860887}" type="datetimeFigureOut">
              <a:rPr lang="en-GB" smtClean="0"/>
              <a:t>30/08/2012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030711-B780-4EF8-B357-8214EF1561B1}"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D21C4-AADE-4770-BA69-9F3BF9860887}" type="datetimeFigureOut">
              <a:rPr lang="en-GB" smtClean="0"/>
              <a:t>30/08/2012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030711-B780-4EF8-B357-8214EF1561B1}"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35D21C4-AADE-4770-BA69-9F3BF9860887}" type="datetimeFigureOut">
              <a:rPr lang="en-GB" smtClean="0"/>
              <a:t>30/08/2012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030711-B780-4EF8-B357-8214EF1561B1}"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35D21C4-AADE-4770-BA69-9F3BF9860887}" type="datetimeFigureOut">
              <a:rPr lang="en-GB" smtClean="0"/>
              <a:t>30/08/2012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030711-B780-4EF8-B357-8214EF1561B1}"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35D21C4-AADE-4770-BA69-9F3BF9860887}" type="datetimeFigureOut">
              <a:rPr lang="en-GB" smtClean="0"/>
              <a:t>30/08/2012</a:t>
            </a:fld>
            <a:endParaRPr lang="en-GB"/>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GB"/>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1030711-B780-4EF8-B357-8214EF1561B1}" type="slidenum">
              <a:rPr lang="en-GB" smtClean="0"/>
              <a:t>‹#›</a:t>
            </a:fld>
            <a:endParaRPr lang="en-GB"/>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Innovation in Creating Large Underground Structures</a:t>
            </a:r>
            <a:endParaRPr lang="en-GB" dirty="0"/>
          </a:p>
        </p:txBody>
      </p:sp>
      <p:sp>
        <p:nvSpPr>
          <p:cNvPr id="4" name="Subtitle 3"/>
          <p:cNvSpPr>
            <a:spLocks noGrp="1"/>
          </p:cNvSpPr>
          <p:nvPr>
            <p:ph type="subTitle" idx="1"/>
          </p:nvPr>
        </p:nvSpPr>
        <p:spPr>
          <a:xfrm>
            <a:off x="611560" y="4077072"/>
            <a:ext cx="4104456" cy="1177422"/>
          </a:xfrm>
        </p:spPr>
        <p:txBody>
          <a:bodyPr/>
          <a:lstStyle/>
          <a:p>
            <a:r>
              <a:rPr lang="en-GB" dirty="0" smtClean="0"/>
              <a:t>James C Thomson CEng</a:t>
            </a:r>
          </a:p>
          <a:p>
            <a:r>
              <a:rPr lang="en-GB" dirty="0" smtClean="0"/>
              <a:t> Chairman</a:t>
            </a:r>
            <a:endParaRPr lang="en-GB" dirty="0"/>
          </a:p>
        </p:txBody>
      </p:sp>
      <p:sp>
        <p:nvSpPr>
          <p:cNvPr id="11" name="TextBox 10"/>
          <p:cNvSpPr txBox="1"/>
          <p:nvPr/>
        </p:nvSpPr>
        <p:spPr>
          <a:xfrm>
            <a:off x="5097696" y="4077072"/>
            <a:ext cx="3403703" cy="954107"/>
          </a:xfrm>
          <a:prstGeom prst="rect">
            <a:avLst/>
          </a:prstGeom>
          <a:noFill/>
        </p:spPr>
        <p:txBody>
          <a:bodyPr wrap="square" rtlCol="0">
            <a:spAutoFit/>
          </a:bodyPr>
          <a:lstStyle/>
          <a:p>
            <a:pPr algn="ctr"/>
            <a:r>
              <a:rPr lang="en-GB" sz="2800" dirty="0" smtClean="0"/>
              <a:t>Chris Howe CEng</a:t>
            </a:r>
          </a:p>
          <a:p>
            <a:pPr algn="ctr"/>
            <a:r>
              <a:rPr lang="en-GB" sz="2800" dirty="0" smtClean="0"/>
              <a:t>Senior Consultant</a:t>
            </a:r>
            <a:r>
              <a:rPr lang="en-GB" dirty="0" smtClean="0"/>
              <a:t> </a:t>
            </a:r>
            <a:endParaRPr lang="en-GB" dirty="0"/>
          </a:p>
        </p:txBody>
      </p:sp>
      <p:grpSp>
        <p:nvGrpSpPr>
          <p:cNvPr id="3" name="Group 2"/>
          <p:cNvGrpSpPr/>
          <p:nvPr/>
        </p:nvGrpSpPr>
        <p:grpSpPr>
          <a:xfrm>
            <a:off x="362347" y="5733256"/>
            <a:ext cx="8775633" cy="1105513"/>
            <a:chOff x="362347" y="5815638"/>
            <a:chExt cx="8775633" cy="1023131"/>
          </a:xfrm>
        </p:grpSpPr>
        <p:sp>
          <p:nvSpPr>
            <p:cNvPr id="12" name="TextBox 11"/>
            <p:cNvSpPr txBox="1"/>
            <p:nvPr/>
          </p:nvSpPr>
          <p:spPr>
            <a:xfrm>
              <a:off x="362347" y="6253994"/>
              <a:ext cx="7810053" cy="584775"/>
            </a:xfrm>
            <a:prstGeom prst="rect">
              <a:avLst/>
            </a:prstGeom>
            <a:noFill/>
          </p:spPr>
          <p:txBody>
            <a:bodyPr wrap="square" rtlCol="0">
              <a:spAutoFit/>
            </a:bodyPr>
            <a:lstStyle/>
            <a:p>
              <a:pPr algn="r"/>
              <a:r>
                <a:rPr lang="en-GB" sz="3200" dirty="0" smtClean="0">
                  <a:latin typeface="Calibri" pitchFamily="34" charset="0"/>
                  <a:cs typeface="Calibri" pitchFamily="34" charset="0"/>
                </a:rPr>
                <a:t>JACKED STRUCTURES SA</a:t>
              </a:r>
              <a:r>
                <a:rPr lang="en-GB" sz="3200" dirty="0" smtClean="0">
                  <a:latin typeface="Cambria" pitchFamily="18" charset="0"/>
                </a:rPr>
                <a:t>  </a:t>
              </a:r>
              <a:r>
                <a:rPr lang="en-GB" dirty="0" smtClean="0">
                  <a:latin typeface="Calibri" pitchFamily="34" charset="0"/>
                  <a:cs typeface="Calibri" pitchFamily="34" charset="0"/>
                </a:rPr>
                <a:t>PUSHING THE BOUNDARIES</a:t>
              </a:r>
              <a:endParaRPr lang="en-GB" dirty="0">
                <a:latin typeface="Calibri" pitchFamily="34" charset="0"/>
                <a:cs typeface="Calibri" pitchFamily="34" charset="0"/>
              </a:endParaRPr>
            </a:p>
          </p:txBody>
        </p:sp>
        <p:pic>
          <p:nvPicPr>
            <p:cNvPr id="4098" name="Picture 2" descr="C:\Users\chris\Documents\A Business\A James Thomson\01 Marketing\Material for presentations\Capture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5815638"/>
              <a:ext cx="965580" cy="10231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4849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Jacked Horizontal Construction</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603750"/>
            <a:ext cx="6707108" cy="4561554"/>
          </a:xfrm>
        </p:spPr>
      </p:pic>
      <p:sp>
        <p:nvSpPr>
          <p:cNvPr id="5" name="Rectangle 4"/>
          <p:cNvSpPr/>
          <p:nvPr/>
        </p:nvSpPr>
        <p:spPr>
          <a:xfrm>
            <a:off x="2286000" y="2967335"/>
            <a:ext cx="4572000" cy="1569660"/>
          </a:xfrm>
          <a:prstGeom prst="rect">
            <a:avLst/>
          </a:prstGeom>
        </p:spPr>
        <p:txBody>
          <a:bodyPr>
            <a:spAutoFit/>
          </a:bodyPr>
          <a:lstStyle/>
          <a:p>
            <a:r>
              <a:rPr lang="en-GB" sz="2400" b="1" dirty="0"/>
              <a:t>The use of precast </a:t>
            </a:r>
            <a:r>
              <a:rPr lang="en-GB" sz="2400" b="1" dirty="0" smtClean="0"/>
              <a:t>pipes </a:t>
            </a:r>
            <a:r>
              <a:rPr lang="en-GB" sz="2400" b="1" dirty="0"/>
              <a:t>and horizontal jacking has come to be  an important method of tunnelling </a:t>
            </a:r>
            <a:r>
              <a:rPr lang="en-GB" sz="2400" b="1" dirty="0" smtClean="0"/>
              <a:t>in the last 40 years </a:t>
            </a:r>
            <a:endParaRPr lang="en-GB" sz="2400" b="1" dirty="0"/>
          </a:p>
        </p:txBody>
      </p:sp>
    </p:spTree>
    <p:extLst>
      <p:ext uri="{BB962C8B-B14F-4D97-AF65-F5344CB8AC3E}">
        <p14:creationId xmlns:p14="http://schemas.microsoft.com/office/powerpoint/2010/main" val="3026954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Jacked Horizontal Construction</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3886" y="3861048"/>
            <a:ext cx="3439765" cy="2484274"/>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282" y="3861048"/>
            <a:ext cx="3155312" cy="2520280"/>
          </a:xfrm>
          <a:prstGeom prst="rect">
            <a:avLst/>
          </a:prstGeom>
        </p:spPr>
      </p:pic>
      <p:sp>
        <p:nvSpPr>
          <p:cNvPr id="9" name="TextBox 8"/>
          <p:cNvSpPr txBox="1"/>
          <p:nvPr/>
        </p:nvSpPr>
        <p:spPr>
          <a:xfrm>
            <a:off x="457066" y="1268760"/>
            <a:ext cx="4571327" cy="2123658"/>
          </a:xfrm>
          <a:prstGeom prst="rect">
            <a:avLst/>
          </a:prstGeom>
          <a:noFill/>
        </p:spPr>
        <p:txBody>
          <a:bodyPr wrap="square" rtlCol="0">
            <a:spAutoFit/>
          </a:bodyPr>
          <a:lstStyle/>
          <a:p>
            <a:pPr algn="ctr"/>
            <a:r>
              <a:rPr lang="en-GB" sz="2200" b="1" dirty="0" smtClean="0"/>
              <a:t>BOX JACKING</a:t>
            </a:r>
          </a:p>
          <a:p>
            <a:pPr algn="ctr"/>
            <a:r>
              <a:rPr lang="en-GB" sz="2200" b="1" dirty="0" smtClean="0"/>
              <a:t> </a:t>
            </a:r>
            <a:r>
              <a:rPr lang="en-GB" sz="2200" dirty="0" smtClean="0"/>
              <a:t>  </a:t>
            </a:r>
          </a:p>
          <a:p>
            <a:r>
              <a:rPr lang="en-GB" sz="2200" b="1" dirty="0" smtClean="0"/>
              <a:t>Box cast on site with a shield then</a:t>
            </a:r>
          </a:p>
          <a:p>
            <a:r>
              <a:rPr lang="en-GB" sz="2200" b="1" dirty="0" smtClean="0"/>
              <a:t>jacked into position as excavation</a:t>
            </a:r>
          </a:p>
          <a:p>
            <a:r>
              <a:rPr lang="en-GB" sz="2200" b="1" dirty="0" smtClean="0"/>
              <a:t>proceeds</a:t>
            </a:r>
          </a:p>
          <a:p>
            <a:r>
              <a:rPr lang="en-GB" sz="2200" b="1" dirty="0" smtClean="0"/>
              <a:t>WITHOUT surface disruption</a:t>
            </a:r>
            <a:endParaRPr lang="en-GB" sz="2200" b="1" dirty="0"/>
          </a:p>
        </p:txBody>
      </p:sp>
      <p:sp>
        <p:nvSpPr>
          <p:cNvPr id="10" name="TextBox 9"/>
          <p:cNvSpPr txBox="1"/>
          <p:nvPr/>
        </p:nvSpPr>
        <p:spPr>
          <a:xfrm>
            <a:off x="1547665" y="6372745"/>
            <a:ext cx="1872208" cy="369332"/>
          </a:xfrm>
          <a:prstGeom prst="rect">
            <a:avLst/>
          </a:prstGeom>
          <a:noFill/>
        </p:spPr>
        <p:txBody>
          <a:bodyPr wrap="square" rtlCol="0">
            <a:spAutoFit/>
          </a:bodyPr>
          <a:lstStyle/>
          <a:p>
            <a:r>
              <a:rPr lang="en-GB" dirty="0" smtClean="0"/>
              <a:t>Brent Cross UK </a:t>
            </a:r>
            <a:endParaRPr lang="en-GB" dirty="0"/>
          </a:p>
        </p:txBody>
      </p:sp>
      <p:sp>
        <p:nvSpPr>
          <p:cNvPr id="11" name="TextBox 10"/>
          <p:cNvSpPr txBox="1"/>
          <p:nvPr/>
        </p:nvSpPr>
        <p:spPr>
          <a:xfrm>
            <a:off x="5600826" y="6381328"/>
            <a:ext cx="2016224" cy="369332"/>
          </a:xfrm>
          <a:prstGeom prst="rect">
            <a:avLst/>
          </a:prstGeom>
          <a:noFill/>
        </p:spPr>
        <p:txBody>
          <a:bodyPr wrap="square" rtlCol="0">
            <a:spAutoFit/>
          </a:bodyPr>
          <a:lstStyle/>
          <a:p>
            <a:r>
              <a:rPr lang="en-GB" dirty="0" smtClean="0"/>
              <a:t>Boston – Big Dig</a:t>
            </a:r>
            <a:endParaRPr lang="en-GB" dirty="0"/>
          </a:p>
        </p:txBody>
      </p:sp>
      <p:pic>
        <p:nvPicPr>
          <p:cNvPr id="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31282" y="1268760"/>
            <a:ext cx="3163971" cy="236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23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2000" fill="hold"/>
                                        <p:tgtEl>
                                          <p:spTgt spid="10"/>
                                        </p:tgtEl>
                                        <p:attrNameLst>
                                          <p:attrName>ppt_x</p:attrName>
                                        </p:attrNameLst>
                                      </p:cBhvr>
                                      <p:tavLst>
                                        <p:tav tm="0">
                                          <p:val>
                                            <p:strVal val="#ppt_x"/>
                                          </p:val>
                                        </p:tav>
                                        <p:tav tm="100000">
                                          <p:val>
                                            <p:strVal val="#ppt_x"/>
                                          </p:val>
                                        </p:tav>
                                      </p:tavLst>
                                    </p:anim>
                                    <p:anim calcmode="lin" valueType="num">
                                      <p:cBhvr additive="base">
                                        <p:cTn id="21"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2000" fill="hold"/>
                                        <p:tgtEl>
                                          <p:spTgt spid="11"/>
                                        </p:tgtEl>
                                        <p:attrNameLst>
                                          <p:attrName>ppt_x</p:attrName>
                                        </p:attrNameLst>
                                      </p:cBhvr>
                                      <p:tavLst>
                                        <p:tav tm="0">
                                          <p:val>
                                            <p:strVal val="#ppt_x"/>
                                          </p:val>
                                        </p:tav>
                                        <p:tav tm="100000">
                                          <p:val>
                                            <p:strVal val="#ppt_x"/>
                                          </p:val>
                                        </p:tav>
                                      </p:tavLst>
                                    </p:anim>
                                    <p:anim calcmode="lin" valueType="num">
                                      <p:cBhvr additive="base">
                                        <p:cTn id="30"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96671" y="1340768"/>
            <a:ext cx="3616309"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GB" dirty="0" smtClean="0"/>
              <a:t>Jacked Horizontal Construction</a:t>
            </a:r>
            <a:endParaRPr lang="en-GB"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9592" y="3691647"/>
            <a:ext cx="2448271" cy="2529737"/>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6671" y="3691647"/>
            <a:ext cx="3616309" cy="2315266"/>
          </a:xfrm>
          <a:prstGeom prst="rect">
            <a:avLst/>
          </a:prstGeom>
        </p:spPr>
      </p:pic>
      <p:sp>
        <p:nvSpPr>
          <p:cNvPr id="8" name="TextBox 7"/>
          <p:cNvSpPr txBox="1"/>
          <p:nvPr/>
        </p:nvSpPr>
        <p:spPr>
          <a:xfrm>
            <a:off x="4696671" y="6165304"/>
            <a:ext cx="3616309" cy="646331"/>
          </a:xfrm>
          <a:prstGeom prst="rect">
            <a:avLst/>
          </a:prstGeom>
          <a:noFill/>
        </p:spPr>
        <p:txBody>
          <a:bodyPr wrap="square" rtlCol="0">
            <a:spAutoFit/>
          </a:bodyPr>
          <a:lstStyle/>
          <a:p>
            <a:pPr algn="ctr"/>
            <a:r>
              <a:rPr lang="en-GB" dirty="0" err="1" smtClean="0"/>
              <a:t>Wandsworth</a:t>
            </a:r>
            <a:r>
              <a:rPr lang="en-GB" dirty="0" smtClean="0"/>
              <a:t>  - London </a:t>
            </a:r>
            <a:endParaRPr lang="en-GB" dirty="0"/>
          </a:p>
          <a:p>
            <a:pPr algn="ctr"/>
            <a:r>
              <a:rPr lang="en-GB" dirty="0"/>
              <a:t>U</a:t>
            </a:r>
            <a:r>
              <a:rPr lang="en-GB" dirty="0" smtClean="0"/>
              <a:t>nderpass  below rail tracks</a:t>
            </a:r>
            <a:endParaRPr lang="en-GB" dirty="0"/>
          </a:p>
        </p:txBody>
      </p:sp>
      <p:sp>
        <p:nvSpPr>
          <p:cNvPr id="10" name="TextBox 9"/>
          <p:cNvSpPr txBox="1"/>
          <p:nvPr/>
        </p:nvSpPr>
        <p:spPr>
          <a:xfrm>
            <a:off x="179512" y="1518237"/>
            <a:ext cx="4427984" cy="2092881"/>
          </a:xfrm>
          <a:prstGeom prst="rect">
            <a:avLst/>
          </a:prstGeom>
          <a:noFill/>
        </p:spPr>
        <p:txBody>
          <a:bodyPr wrap="square" rtlCol="0">
            <a:spAutoFit/>
          </a:bodyPr>
          <a:lstStyle/>
          <a:p>
            <a:r>
              <a:rPr lang="en-GB" sz="2200" b="1" dirty="0" smtClean="0"/>
              <a:t>MODULAR CONSTRUCTION</a:t>
            </a:r>
          </a:p>
          <a:p>
            <a:r>
              <a:rPr lang="en-GB" sz="2200" b="1" dirty="0" smtClean="0"/>
              <a:t>Jacking precast boxes </a:t>
            </a:r>
          </a:p>
          <a:p>
            <a:r>
              <a:rPr lang="en-GB" sz="2200" b="1" dirty="0" smtClean="0"/>
              <a:t>to install abutments </a:t>
            </a:r>
          </a:p>
          <a:p>
            <a:r>
              <a:rPr lang="en-GB" sz="2200" b="1" dirty="0" smtClean="0"/>
              <a:t>and central pier </a:t>
            </a:r>
          </a:p>
          <a:p>
            <a:r>
              <a:rPr lang="en-GB" sz="2200" b="1" dirty="0" smtClean="0"/>
              <a:t>deck placed in short possession. </a:t>
            </a:r>
          </a:p>
          <a:p>
            <a:pPr algn="ctr"/>
            <a:endParaRPr lang="en-GB" dirty="0"/>
          </a:p>
        </p:txBody>
      </p:sp>
      <p:sp>
        <p:nvSpPr>
          <p:cNvPr id="3" name="TextBox 2"/>
          <p:cNvSpPr txBox="1"/>
          <p:nvPr/>
        </p:nvSpPr>
        <p:spPr>
          <a:xfrm>
            <a:off x="683568" y="6315004"/>
            <a:ext cx="2968014" cy="369332"/>
          </a:xfrm>
          <a:prstGeom prst="rect">
            <a:avLst/>
          </a:prstGeom>
          <a:noFill/>
        </p:spPr>
        <p:txBody>
          <a:bodyPr wrap="square" rtlCol="0">
            <a:spAutoFit/>
          </a:bodyPr>
          <a:lstStyle/>
          <a:p>
            <a:r>
              <a:rPr lang="en-GB" dirty="0" smtClean="0"/>
              <a:t>Modular Abutment Boxes</a:t>
            </a:r>
            <a:endParaRPr lang="en-GB" dirty="0"/>
          </a:p>
        </p:txBody>
      </p:sp>
    </p:spTree>
    <p:extLst>
      <p:ext uri="{BB962C8B-B14F-4D97-AF65-F5344CB8AC3E}">
        <p14:creationId xmlns:p14="http://schemas.microsoft.com/office/powerpoint/2010/main" val="275168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2000" fill="hold"/>
                                        <p:tgtEl>
                                          <p:spTgt spid="3"/>
                                        </p:tgtEl>
                                        <p:attrNameLst>
                                          <p:attrName>ppt_x</p:attrName>
                                        </p:attrNameLst>
                                      </p:cBhvr>
                                      <p:tavLst>
                                        <p:tav tm="0">
                                          <p:val>
                                            <p:strVal val="#ppt_x"/>
                                          </p:val>
                                        </p:tav>
                                        <p:tav tm="100000">
                                          <p:val>
                                            <p:strVal val="#ppt_x"/>
                                          </p:val>
                                        </p:tav>
                                      </p:tavLst>
                                    </p:anim>
                                    <p:anim calcmode="lin" valueType="num">
                                      <p:cBhvr additive="base">
                                        <p:cTn id="19"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2000" fill="hold"/>
                                        <p:tgtEl>
                                          <p:spTgt spid="8"/>
                                        </p:tgtEl>
                                        <p:attrNameLst>
                                          <p:attrName>ppt_x</p:attrName>
                                        </p:attrNameLst>
                                      </p:cBhvr>
                                      <p:tavLst>
                                        <p:tav tm="0">
                                          <p:val>
                                            <p:strVal val="#ppt_x"/>
                                          </p:val>
                                        </p:tav>
                                        <p:tav tm="100000">
                                          <p:val>
                                            <p:strVal val="#ppt_x"/>
                                          </p:val>
                                        </p:tav>
                                      </p:tavLst>
                                    </p:anim>
                                    <p:anim calcmode="lin" valueType="num">
                                      <p:cBhvr additive="base">
                                        <p:cTn id="29"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JACKED HORIZONTAL CONSTRUCTION</a:t>
            </a:r>
            <a:endParaRPr lang="en-GB" dirty="0"/>
          </a:p>
        </p:txBody>
      </p:sp>
      <p:pic>
        <p:nvPicPr>
          <p:cNvPr id="4" name="Picture 2" descr="C:\Users\chris\Desktop\advance support structures.PNG"/>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467544" y="3861049"/>
            <a:ext cx="3744238" cy="2520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chris\Desktop\advance support structures arch form.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01158" y="4418955"/>
            <a:ext cx="3740224" cy="19442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1556793"/>
            <a:ext cx="2990428" cy="2508494"/>
          </a:xfrm>
          <a:prstGeom prst="rect">
            <a:avLst/>
          </a:prstGeom>
        </p:spPr>
      </p:pic>
      <p:sp>
        <p:nvSpPr>
          <p:cNvPr id="7" name="TextBox 6"/>
          <p:cNvSpPr txBox="1"/>
          <p:nvPr/>
        </p:nvSpPr>
        <p:spPr>
          <a:xfrm>
            <a:off x="467544" y="1705356"/>
            <a:ext cx="4320480" cy="1877437"/>
          </a:xfrm>
          <a:prstGeom prst="rect">
            <a:avLst/>
          </a:prstGeom>
          <a:noFill/>
        </p:spPr>
        <p:txBody>
          <a:bodyPr wrap="square" rtlCol="0">
            <a:spAutoFit/>
          </a:bodyPr>
          <a:lstStyle/>
          <a:p>
            <a:r>
              <a:rPr lang="en-GB" sz="2200" b="1" dirty="0" smtClean="0"/>
              <a:t>ADVANCED SUPPORT STRUCTURES</a:t>
            </a:r>
            <a:endParaRPr lang="en-GB" sz="2400" dirty="0" smtClean="0"/>
          </a:p>
          <a:p>
            <a:r>
              <a:rPr lang="en-GB" b="1" dirty="0" smtClean="0"/>
              <a:t>A support canopy </a:t>
            </a:r>
          </a:p>
          <a:p>
            <a:r>
              <a:rPr lang="en-GB" b="1" dirty="0" smtClean="0"/>
              <a:t>installed by horizontal boring or</a:t>
            </a:r>
          </a:p>
          <a:p>
            <a:r>
              <a:rPr lang="en-GB" b="1" dirty="0" smtClean="0"/>
              <a:t>micro tunnelling methods </a:t>
            </a:r>
          </a:p>
          <a:p>
            <a:endParaRPr lang="en-GB" dirty="0"/>
          </a:p>
        </p:txBody>
      </p:sp>
      <p:sp>
        <p:nvSpPr>
          <p:cNvPr id="3" name="TextBox 2"/>
          <p:cNvSpPr txBox="1"/>
          <p:nvPr/>
        </p:nvSpPr>
        <p:spPr>
          <a:xfrm>
            <a:off x="3203848" y="6363171"/>
            <a:ext cx="2736304" cy="378197"/>
          </a:xfrm>
          <a:prstGeom prst="rect">
            <a:avLst/>
          </a:prstGeom>
          <a:noFill/>
        </p:spPr>
        <p:txBody>
          <a:bodyPr wrap="square" rtlCol="0">
            <a:spAutoFit/>
          </a:bodyPr>
          <a:lstStyle/>
          <a:p>
            <a:r>
              <a:rPr lang="en-GB" dirty="0" smtClean="0"/>
              <a:t>Alternative Geometry</a:t>
            </a:r>
            <a:endParaRPr lang="en-GB" dirty="0"/>
          </a:p>
        </p:txBody>
      </p:sp>
    </p:spTree>
    <p:extLst>
      <p:ext uri="{BB962C8B-B14F-4D97-AF65-F5344CB8AC3E}">
        <p14:creationId xmlns:p14="http://schemas.microsoft.com/office/powerpoint/2010/main" val="361749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anim calcmode="lin" valueType="num">
                                      <p:cBhvr>
                                        <p:cTn id="24" dur="2000" fill="hold"/>
                                        <p:tgtEl>
                                          <p:spTgt spid="3"/>
                                        </p:tgtEl>
                                        <p:attrNameLst>
                                          <p:attrName>ppt_x</p:attrName>
                                        </p:attrNameLst>
                                      </p:cBhvr>
                                      <p:tavLst>
                                        <p:tav tm="0">
                                          <p:val>
                                            <p:strVal val="#ppt_x"/>
                                          </p:val>
                                        </p:tav>
                                        <p:tav tm="100000">
                                          <p:val>
                                            <p:strVal val="#ppt_x"/>
                                          </p:val>
                                        </p:tav>
                                      </p:tavLst>
                                    </p:anim>
                                    <p:anim calcmode="lin" valueType="num">
                                      <p:cBhvr>
                                        <p:cTn id="25"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Recent Innovations</a:t>
            </a:r>
            <a:endParaRPr lang="en-GB" dirty="0"/>
          </a:p>
        </p:txBody>
      </p:sp>
      <p:sp>
        <p:nvSpPr>
          <p:cNvPr id="9" name="Text Placeholder 8"/>
          <p:cNvSpPr>
            <a:spLocks noGrp="1"/>
          </p:cNvSpPr>
          <p:nvPr>
            <p:ph type="body" idx="1"/>
          </p:nvPr>
        </p:nvSpPr>
        <p:spPr/>
        <p:txBody>
          <a:bodyPr/>
          <a:lstStyle/>
          <a:p>
            <a:pPr algn="ctr"/>
            <a:r>
              <a:rPr lang="en-GB" dirty="0" smtClean="0"/>
              <a:t>Jacked Arch</a:t>
            </a:r>
            <a:endParaRPr lang="en-GB" dirty="0"/>
          </a:p>
        </p:txBody>
      </p:sp>
      <p:pic>
        <p:nvPicPr>
          <p:cNvPr id="7" name="Picture 2" descr="C:\Users\chris\Desktop\jacked arch.PNG"/>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tretch>
            <a:fillRect/>
          </a:stretch>
        </p:blipFill>
        <p:spPr bwMode="auto">
          <a:xfrm>
            <a:off x="539552" y="2204865"/>
            <a:ext cx="3384376" cy="20882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3"/>
          </p:nvPr>
        </p:nvSpPr>
        <p:spPr/>
        <p:txBody>
          <a:bodyPr/>
          <a:lstStyle/>
          <a:p>
            <a:pPr algn="ctr"/>
            <a:r>
              <a:rPr lang="en-GB" dirty="0" smtClean="0"/>
              <a:t>Jacked Deck</a:t>
            </a:r>
            <a:endParaRPr lang="en-GB" dirty="0"/>
          </a:p>
        </p:txBody>
      </p:sp>
      <p:pic>
        <p:nvPicPr>
          <p:cNvPr id="8" name="Content Placeholder 3"/>
          <p:cNvPicPr>
            <a:picLocks noGrp="1"/>
          </p:cNvPicPr>
          <p:nvPr>
            <p:ph sz="quarter" idx="4"/>
          </p:nvPr>
        </p:nvPicPr>
        <p:blipFill>
          <a:blip r:embed="rId4" cstate="print"/>
          <a:stretch>
            <a:fillRect/>
          </a:stretch>
        </p:blipFill>
        <p:spPr bwMode="auto">
          <a:xfrm>
            <a:off x="5220072" y="2276872"/>
            <a:ext cx="3600400" cy="201622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6304C250-0F76-4941-BBF5-8CA5121381D4}" type="slidenum">
              <a:rPr lang="en-GB" smtClean="0"/>
              <a:t>14</a:t>
            </a:fld>
            <a:endParaRPr lang="en-GB"/>
          </a:p>
        </p:txBody>
      </p:sp>
      <p:sp>
        <p:nvSpPr>
          <p:cNvPr id="6" name="TextBox 5"/>
          <p:cNvSpPr txBox="1"/>
          <p:nvPr/>
        </p:nvSpPr>
        <p:spPr>
          <a:xfrm>
            <a:off x="395536" y="4725144"/>
            <a:ext cx="7992888" cy="1569660"/>
          </a:xfrm>
          <a:prstGeom prst="rect">
            <a:avLst/>
          </a:prstGeom>
          <a:noFill/>
        </p:spPr>
        <p:txBody>
          <a:bodyPr wrap="square" rtlCol="0">
            <a:spAutoFit/>
          </a:bodyPr>
          <a:lstStyle/>
          <a:p>
            <a:r>
              <a:rPr lang="en-GB" sz="2400" dirty="0" smtClean="0"/>
              <a:t>The concepts are based on:</a:t>
            </a:r>
          </a:p>
          <a:p>
            <a:pPr marL="285750" indent="-285750">
              <a:buFont typeface="Arial" pitchFamily="34" charset="0"/>
              <a:buChar char="•"/>
            </a:pPr>
            <a:r>
              <a:rPr lang="en-GB" dirty="0" smtClean="0"/>
              <a:t>Breaking down the installation into controlled components</a:t>
            </a:r>
          </a:p>
          <a:p>
            <a:pPr marL="285750" indent="-285750">
              <a:buFont typeface="Arial" pitchFamily="34" charset="0"/>
              <a:buChar char="•"/>
            </a:pPr>
            <a:r>
              <a:rPr lang="en-GB" dirty="0" smtClean="0"/>
              <a:t>Using  high quality precast units </a:t>
            </a:r>
          </a:p>
          <a:p>
            <a:pPr marL="285750" indent="-285750">
              <a:buFont typeface="Arial" pitchFamily="34" charset="0"/>
              <a:buChar char="•"/>
            </a:pPr>
            <a:r>
              <a:rPr lang="en-GB" dirty="0" smtClean="0"/>
              <a:t>Combining tunnelling with deck/arch units jacked  along a slide path</a:t>
            </a:r>
          </a:p>
          <a:p>
            <a:pPr marL="285750" indent="-285750">
              <a:buFont typeface="Arial" pitchFamily="34" charset="0"/>
              <a:buChar char="•"/>
            </a:pPr>
            <a:r>
              <a:rPr lang="en-GB" dirty="0" smtClean="0"/>
              <a:t>Providing  a full structural lining at every stage</a:t>
            </a:r>
            <a:endParaRPr lang="en-GB" dirty="0"/>
          </a:p>
        </p:txBody>
      </p:sp>
    </p:spTree>
    <p:extLst>
      <p:ext uri="{BB962C8B-B14F-4D97-AF65-F5344CB8AC3E}">
        <p14:creationId xmlns:p14="http://schemas.microsoft.com/office/powerpoint/2010/main" val="387119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anim calcmode="lin" valueType="num">
                                      <p:cBhvr>
                                        <p:cTn id="11"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2" dur="2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2000"/>
                                        <p:tgtEl>
                                          <p:spTgt spid="10">
                                            <p:txEl>
                                              <p:pRg st="0" end="0"/>
                                            </p:txEl>
                                          </p:spTgt>
                                        </p:tgtEl>
                                      </p:cBhvr>
                                    </p:animEffect>
                                    <p:anim calcmode="lin" valueType="num">
                                      <p:cBhvr>
                                        <p:cTn id="21" dur="2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2" dur="2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Recent INNOVATION</a:t>
            </a:r>
            <a:br>
              <a:rPr lang="en-GB" dirty="0" smtClean="0"/>
            </a:br>
            <a:r>
              <a:rPr lang="en-GB" dirty="0" err="1" smtClean="0"/>
              <a:t>Cliffsend</a:t>
            </a:r>
            <a:r>
              <a:rPr lang="en-GB" dirty="0" smtClean="0"/>
              <a:t> underpass</a:t>
            </a:r>
            <a:endParaRPr lang="en-GB" dirty="0"/>
          </a:p>
        </p:txBody>
      </p:sp>
      <p:sp>
        <p:nvSpPr>
          <p:cNvPr id="5" name="Subtitle 4"/>
          <p:cNvSpPr>
            <a:spLocks noGrp="1"/>
          </p:cNvSpPr>
          <p:nvPr>
            <p:ph type="subTitle" idx="1"/>
          </p:nvPr>
        </p:nvSpPr>
        <p:spPr/>
        <p:txBody>
          <a:bodyPr/>
          <a:lstStyle/>
          <a:p>
            <a:endParaRPr lang="en-GB" dirty="0" smtClean="0"/>
          </a:p>
          <a:p>
            <a:r>
              <a:rPr lang="en-GB" dirty="0" smtClean="0"/>
              <a:t>Chris Howe CEng</a:t>
            </a:r>
            <a:endParaRPr lang="en-GB" dirty="0"/>
          </a:p>
        </p:txBody>
      </p:sp>
      <p:grpSp>
        <p:nvGrpSpPr>
          <p:cNvPr id="6" name="Group 5"/>
          <p:cNvGrpSpPr/>
          <p:nvPr/>
        </p:nvGrpSpPr>
        <p:grpSpPr>
          <a:xfrm>
            <a:off x="368367" y="5815435"/>
            <a:ext cx="8775633" cy="1023131"/>
            <a:chOff x="362347" y="5815638"/>
            <a:chExt cx="8775633" cy="1023131"/>
          </a:xfrm>
        </p:grpSpPr>
        <p:sp>
          <p:nvSpPr>
            <p:cNvPr id="7" name="TextBox 6"/>
            <p:cNvSpPr txBox="1"/>
            <p:nvPr/>
          </p:nvSpPr>
          <p:spPr>
            <a:xfrm>
              <a:off x="362347" y="6253994"/>
              <a:ext cx="7810053" cy="584775"/>
            </a:xfrm>
            <a:prstGeom prst="rect">
              <a:avLst/>
            </a:prstGeom>
            <a:noFill/>
          </p:spPr>
          <p:txBody>
            <a:bodyPr wrap="square" rtlCol="0">
              <a:spAutoFit/>
            </a:bodyPr>
            <a:lstStyle/>
            <a:p>
              <a:pPr algn="r"/>
              <a:r>
                <a:rPr lang="en-GB" sz="3200" dirty="0" smtClean="0">
                  <a:latin typeface="Calibri" pitchFamily="34" charset="0"/>
                  <a:cs typeface="Calibri" pitchFamily="34" charset="0"/>
                </a:rPr>
                <a:t>JACKED STRUCTURES SA</a:t>
              </a:r>
              <a:r>
                <a:rPr lang="en-GB" sz="3200" dirty="0" smtClean="0">
                  <a:latin typeface="Cambria" pitchFamily="18" charset="0"/>
                </a:rPr>
                <a:t>  </a:t>
              </a:r>
              <a:r>
                <a:rPr lang="en-GB" dirty="0" smtClean="0">
                  <a:latin typeface="Calibri" pitchFamily="34" charset="0"/>
                  <a:cs typeface="Calibri" pitchFamily="34" charset="0"/>
                </a:rPr>
                <a:t>PUSHING THE BOUNDARIES</a:t>
              </a:r>
              <a:endParaRPr lang="en-GB" dirty="0">
                <a:latin typeface="Calibri" pitchFamily="34" charset="0"/>
                <a:cs typeface="Calibri" pitchFamily="34" charset="0"/>
              </a:endParaRPr>
            </a:p>
          </p:txBody>
        </p:sp>
        <p:pic>
          <p:nvPicPr>
            <p:cNvPr id="8" name="Picture 2" descr="C:\Users\chris\Documents\A Business\A James Thomson\01 Marketing\Material for presentations\Capture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5815638"/>
              <a:ext cx="965580" cy="10231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5805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604448" cy="3672408"/>
          </a:xfrm>
        </p:spPr>
        <p:txBody>
          <a:bodyPr>
            <a:normAutofit fontScale="90000"/>
          </a:bodyPr>
          <a:lstStyle/>
          <a:p>
            <a:r>
              <a:rPr lang="en-GB" dirty="0" smtClean="0"/>
              <a:t/>
            </a:r>
            <a:br>
              <a:rPr lang="en-GB" dirty="0" smtClean="0"/>
            </a:br>
            <a:r>
              <a:rPr lang="en-GB"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East </a:t>
            </a:r>
            <a:r>
              <a:rPr lang="en-GB"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Kent </a:t>
            </a:r>
            <a:r>
              <a:rPr lang="en-GB"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Access</a:t>
            </a:r>
            <a:br>
              <a:rPr lang="en-GB"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GB"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Phase 2</a:t>
            </a:r>
            <a:br>
              <a:rPr lang="en-GB"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GB" sz="6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Cliffsend</a:t>
            </a:r>
            <a:r>
              <a:rPr lang="en-GB" sz="6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GB" sz="6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GB"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Underpass</a:t>
            </a:r>
            <a:br>
              <a:rPr lang="en-GB"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GB" dirty="0">
                <a:solidFill>
                  <a:schemeClr val="tx1">
                    <a:lumMod val="85000"/>
                    <a:lumOff val="15000"/>
                  </a:schemeClr>
                </a:solidFill>
              </a:rPr>
              <a:t/>
            </a:r>
            <a:br>
              <a:rPr lang="en-GB" dirty="0">
                <a:solidFill>
                  <a:schemeClr val="tx1">
                    <a:lumMod val="85000"/>
                    <a:lumOff val="15000"/>
                  </a:schemeClr>
                </a:solidFill>
              </a:rPr>
            </a:br>
            <a:endParaRPr lang="en-GB" dirty="0"/>
          </a:p>
        </p:txBody>
      </p:sp>
      <p:sp>
        <p:nvSpPr>
          <p:cNvPr id="3" name="Content Placeholder 2"/>
          <p:cNvSpPr>
            <a:spLocks noGrp="1"/>
          </p:cNvSpPr>
          <p:nvPr>
            <p:ph idx="1"/>
          </p:nvPr>
        </p:nvSpPr>
        <p:spPr>
          <a:xfrm>
            <a:off x="467544" y="3933056"/>
            <a:ext cx="8219256" cy="2160240"/>
          </a:xfrm>
        </p:spPr>
        <p:txBody>
          <a:bodyPr>
            <a:normAutofit fontScale="92500" lnSpcReduction="10000"/>
          </a:bodyPr>
          <a:lstStyle/>
          <a:p>
            <a:pPr marL="137160" indent="0" algn="ctr">
              <a:buNone/>
            </a:pPr>
            <a:endParaRPr lang="en-GB" dirty="0" smtClean="0"/>
          </a:p>
          <a:p>
            <a:r>
              <a:rPr lang="en-GB" b="1" dirty="0" smtClean="0">
                <a:solidFill>
                  <a:schemeClr val="tx2">
                    <a:lumMod val="50000"/>
                  </a:schemeClr>
                </a:solidFill>
                <a:effectLst>
                  <a:outerShdw blurRad="38100" dist="38100" dir="2700000" algn="tl">
                    <a:srgbClr val="000000">
                      <a:alpha val="43137"/>
                    </a:srgbClr>
                  </a:outerShdw>
                </a:effectLst>
              </a:rPr>
              <a:t>126m longest Jacked Deck Structure  below </a:t>
            </a:r>
            <a:r>
              <a:rPr lang="en-GB" b="1" dirty="0">
                <a:solidFill>
                  <a:schemeClr val="tx2">
                    <a:lumMod val="50000"/>
                  </a:schemeClr>
                </a:solidFill>
                <a:effectLst>
                  <a:outerShdw blurRad="38100" dist="38100" dir="2700000" algn="tl">
                    <a:srgbClr val="000000">
                      <a:alpha val="43137"/>
                    </a:srgbClr>
                  </a:outerShdw>
                </a:effectLst>
              </a:rPr>
              <a:t>rail tracks </a:t>
            </a:r>
          </a:p>
          <a:p>
            <a:r>
              <a:rPr lang="en-GB" b="1" dirty="0">
                <a:solidFill>
                  <a:schemeClr val="tx2">
                    <a:lumMod val="50000"/>
                  </a:schemeClr>
                </a:solidFill>
                <a:effectLst>
                  <a:outerShdw blurRad="38100" dist="38100" dir="2700000" algn="tl">
                    <a:srgbClr val="000000">
                      <a:alpha val="43137"/>
                    </a:srgbClr>
                  </a:outerShdw>
                </a:effectLst>
              </a:rPr>
              <a:t>Client: East Kent CC</a:t>
            </a:r>
          </a:p>
          <a:p>
            <a:r>
              <a:rPr lang="en-GB" b="1" dirty="0">
                <a:solidFill>
                  <a:schemeClr val="tx2">
                    <a:lumMod val="50000"/>
                  </a:schemeClr>
                </a:solidFill>
                <a:effectLst>
                  <a:outerShdw blurRad="38100" dist="38100" dir="2700000" algn="tl">
                    <a:srgbClr val="000000">
                      <a:alpha val="43137"/>
                    </a:srgbClr>
                  </a:outerShdw>
                </a:effectLst>
              </a:rPr>
              <a:t>Contractor:  Volker Fitzpatrick </a:t>
            </a:r>
            <a:r>
              <a:rPr lang="en-GB" b="1" dirty="0" err="1">
                <a:solidFill>
                  <a:schemeClr val="tx2">
                    <a:lumMod val="50000"/>
                  </a:schemeClr>
                </a:solidFill>
                <a:effectLst>
                  <a:outerShdw blurRad="38100" dist="38100" dir="2700000" algn="tl">
                    <a:srgbClr val="000000">
                      <a:alpha val="43137"/>
                    </a:srgbClr>
                  </a:outerShdw>
                </a:effectLst>
              </a:rPr>
              <a:t>Hochtief</a:t>
            </a:r>
            <a:r>
              <a:rPr lang="en-GB" b="1" dirty="0">
                <a:solidFill>
                  <a:schemeClr val="tx2">
                    <a:lumMod val="50000"/>
                  </a:schemeClr>
                </a:solidFill>
                <a:effectLst>
                  <a:outerShdw blurRad="38100" dist="38100" dir="2700000" algn="tl">
                    <a:srgbClr val="000000">
                      <a:alpha val="43137"/>
                    </a:srgbClr>
                  </a:outerShdw>
                </a:effectLst>
              </a:rPr>
              <a:t> JV</a:t>
            </a:r>
          </a:p>
          <a:p>
            <a:pPr marL="0" indent="0">
              <a:buNone/>
            </a:pPr>
            <a:endParaRPr lang="en-GB" dirty="0"/>
          </a:p>
        </p:txBody>
      </p:sp>
      <p:sp>
        <p:nvSpPr>
          <p:cNvPr id="4" name="Slide Number Placeholder 3"/>
          <p:cNvSpPr>
            <a:spLocks noGrp="1"/>
          </p:cNvSpPr>
          <p:nvPr>
            <p:ph type="sldNum" sz="quarter" idx="12"/>
          </p:nvPr>
        </p:nvSpPr>
        <p:spPr/>
        <p:txBody>
          <a:bodyPr/>
          <a:lstStyle/>
          <a:p>
            <a:fld id="{6304C250-0F76-4941-BBF5-8CA5121381D4}" type="slidenum">
              <a:rPr lang="en-GB" smtClean="0"/>
              <a:t>16</a:t>
            </a:fld>
            <a:endParaRPr lang="en-GB"/>
          </a:p>
        </p:txBody>
      </p:sp>
      <p:sp>
        <p:nvSpPr>
          <p:cNvPr id="5" name="Rectangle 4"/>
          <p:cNvSpPr/>
          <p:nvPr/>
        </p:nvSpPr>
        <p:spPr>
          <a:xfrm>
            <a:off x="179512" y="6442273"/>
            <a:ext cx="4853936" cy="307777"/>
          </a:xfrm>
          <a:prstGeom prst="rect">
            <a:avLst/>
          </a:prstGeom>
        </p:spPr>
        <p:txBody>
          <a:bodyPr wrap="square">
            <a:spAutoFit/>
          </a:bodyPr>
          <a:lstStyle/>
          <a:p>
            <a:r>
              <a:rPr lang="en-GB" sz="1400" dirty="0">
                <a:solidFill>
                  <a:schemeClr val="tx1">
                    <a:lumMod val="95000"/>
                    <a:lumOff val="5000"/>
                  </a:schemeClr>
                </a:solidFill>
              </a:rPr>
              <a:t>Picture courtesy of </a:t>
            </a:r>
            <a:r>
              <a:rPr lang="en-GB" sz="1400" dirty="0" err="1">
                <a:solidFill>
                  <a:schemeClr val="tx1">
                    <a:lumMod val="95000"/>
                    <a:lumOff val="5000"/>
                  </a:schemeClr>
                </a:solidFill>
              </a:rPr>
              <a:t>VolkerFitzpatrick</a:t>
            </a:r>
            <a:r>
              <a:rPr lang="en-GB" sz="1400" dirty="0">
                <a:solidFill>
                  <a:schemeClr val="tx1">
                    <a:lumMod val="95000"/>
                    <a:lumOff val="5000"/>
                  </a:schemeClr>
                </a:solidFill>
              </a:rPr>
              <a:t> HOCHTIEF JV</a:t>
            </a:r>
          </a:p>
        </p:txBody>
      </p:sp>
      <p:pic>
        <p:nvPicPr>
          <p:cNvPr id="6" name="Picture 3" descr="VF HT JV logo_text_JV_icon_LOW RE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21684" y="6475207"/>
            <a:ext cx="471059" cy="24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505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3" presetClass="entr" presetSubtype="16"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SCHEME LAYOUT</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3568" y="1268760"/>
            <a:ext cx="7642301" cy="5397960"/>
          </a:xfrm>
        </p:spPr>
      </p:pic>
      <p:sp>
        <p:nvSpPr>
          <p:cNvPr id="8" name="Freeform 7"/>
          <p:cNvSpPr/>
          <p:nvPr/>
        </p:nvSpPr>
        <p:spPr>
          <a:xfrm>
            <a:off x="4000500" y="2336314"/>
            <a:ext cx="3067050" cy="4058136"/>
          </a:xfrm>
          <a:custGeom>
            <a:avLst/>
            <a:gdLst>
              <a:gd name="connsiteX0" fmla="*/ 0 w 3067050"/>
              <a:gd name="connsiteY0" fmla="*/ 4058136 h 4058136"/>
              <a:gd name="connsiteX1" fmla="*/ 203200 w 3067050"/>
              <a:gd name="connsiteY1" fmla="*/ 3632686 h 4058136"/>
              <a:gd name="connsiteX2" fmla="*/ 317500 w 3067050"/>
              <a:gd name="connsiteY2" fmla="*/ 3467586 h 4058136"/>
              <a:gd name="connsiteX3" fmla="*/ 381000 w 3067050"/>
              <a:gd name="connsiteY3" fmla="*/ 3238986 h 4058136"/>
              <a:gd name="connsiteX4" fmla="*/ 444500 w 3067050"/>
              <a:gd name="connsiteY4" fmla="*/ 2978636 h 4058136"/>
              <a:gd name="connsiteX5" fmla="*/ 596900 w 3067050"/>
              <a:gd name="connsiteY5" fmla="*/ 2705586 h 4058136"/>
              <a:gd name="connsiteX6" fmla="*/ 781050 w 3067050"/>
              <a:gd name="connsiteY6" fmla="*/ 2343636 h 4058136"/>
              <a:gd name="connsiteX7" fmla="*/ 914400 w 3067050"/>
              <a:gd name="connsiteY7" fmla="*/ 2146786 h 4058136"/>
              <a:gd name="connsiteX8" fmla="*/ 1085850 w 3067050"/>
              <a:gd name="connsiteY8" fmla="*/ 1937236 h 4058136"/>
              <a:gd name="connsiteX9" fmla="*/ 1270000 w 3067050"/>
              <a:gd name="connsiteY9" fmla="*/ 1740386 h 4058136"/>
              <a:gd name="connsiteX10" fmla="*/ 1612900 w 3067050"/>
              <a:gd name="connsiteY10" fmla="*/ 1435586 h 4058136"/>
              <a:gd name="connsiteX11" fmla="*/ 2032000 w 3067050"/>
              <a:gd name="connsiteY11" fmla="*/ 1073636 h 4058136"/>
              <a:gd name="connsiteX12" fmla="*/ 2451100 w 3067050"/>
              <a:gd name="connsiteY12" fmla="*/ 705336 h 4058136"/>
              <a:gd name="connsiteX13" fmla="*/ 2635250 w 3067050"/>
              <a:gd name="connsiteY13" fmla="*/ 527536 h 4058136"/>
              <a:gd name="connsiteX14" fmla="*/ 2673350 w 3067050"/>
              <a:gd name="connsiteY14" fmla="*/ 432286 h 4058136"/>
              <a:gd name="connsiteX15" fmla="*/ 2673350 w 3067050"/>
              <a:gd name="connsiteY15" fmla="*/ 305286 h 4058136"/>
              <a:gd name="connsiteX16" fmla="*/ 2660650 w 3067050"/>
              <a:gd name="connsiteY16" fmla="*/ 203686 h 4058136"/>
              <a:gd name="connsiteX17" fmla="*/ 2616200 w 3067050"/>
              <a:gd name="connsiteY17" fmla="*/ 108436 h 4058136"/>
              <a:gd name="connsiteX18" fmla="*/ 2609850 w 3067050"/>
              <a:gd name="connsiteY18" fmla="*/ 38586 h 4058136"/>
              <a:gd name="connsiteX19" fmla="*/ 2660650 w 3067050"/>
              <a:gd name="connsiteY19" fmla="*/ 19536 h 4058136"/>
              <a:gd name="connsiteX20" fmla="*/ 2774950 w 3067050"/>
              <a:gd name="connsiteY20" fmla="*/ 6836 h 4058136"/>
              <a:gd name="connsiteX21" fmla="*/ 2965450 w 3067050"/>
              <a:gd name="connsiteY21" fmla="*/ 486 h 4058136"/>
              <a:gd name="connsiteX22" fmla="*/ 3067050 w 3067050"/>
              <a:gd name="connsiteY22" fmla="*/ 19536 h 4058136"/>
              <a:gd name="connsiteX23" fmla="*/ 3067050 w 3067050"/>
              <a:gd name="connsiteY23" fmla="*/ 19536 h 4058136"/>
              <a:gd name="connsiteX24" fmla="*/ 3067050 w 3067050"/>
              <a:gd name="connsiteY24" fmla="*/ 19536 h 405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67050" h="4058136">
                <a:moveTo>
                  <a:pt x="0" y="4058136"/>
                </a:moveTo>
                <a:cubicBezTo>
                  <a:pt x="75141" y="3894623"/>
                  <a:pt x="150283" y="3731111"/>
                  <a:pt x="203200" y="3632686"/>
                </a:cubicBezTo>
                <a:cubicBezTo>
                  <a:pt x="256117" y="3534261"/>
                  <a:pt x="287867" y="3533203"/>
                  <a:pt x="317500" y="3467586"/>
                </a:cubicBezTo>
                <a:cubicBezTo>
                  <a:pt x="347133" y="3401969"/>
                  <a:pt x="359833" y="3320478"/>
                  <a:pt x="381000" y="3238986"/>
                </a:cubicBezTo>
                <a:cubicBezTo>
                  <a:pt x="402167" y="3157494"/>
                  <a:pt x="408517" y="3067536"/>
                  <a:pt x="444500" y="2978636"/>
                </a:cubicBezTo>
                <a:cubicBezTo>
                  <a:pt x="480483" y="2889736"/>
                  <a:pt x="540808" y="2811419"/>
                  <a:pt x="596900" y="2705586"/>
                </a:cubicBezTo>
                <a:cubicBezTo>
                  <a:pt x="652992" y="2599753"/>
                  <a:pt x="728133" y="2436769"/>
                  <a:pt x="781050" y="2343636"/>
                </a:cubicBezTo>
                <a:cubicBezTo>
                  <a:pt x="833967" y="2250503"/>
                  <a:pt x="863600" y="2214519"/>
                  <a:pt x="914400" y="2146786"/>
                </a:cubicBezTo>
                <a:cubicBezTo>
                  <a:pt x="965200" y="2079053"/>
                  <a:pt x="1026583" y="2004969"/>
                  <a:pt x="1085850" y="1937236"/>
                </a:cubicBezTo>
                <a:cubicBezTo>
                  <a:pt x="1145117" y="1869503"/>
                  <a:pt x="1182158" y="1823994"/>
                  <a:pt x="1270000" y="1740386"/>
                </a:cubicBezTo>
                <a:cubicBezTo>
                  <a:pt x="1357842" y="1656778"/>
                  <a:pt x="1485900" y="1546711"/>
                  <a:pt x="1612900" y="1435586"/>
                </a:cubicBezTo>
                <a:cubicBezTo>
                  <a:pt x="1739900" y="1324461"/>
                  <a:pt x="2032000" y="1073636"/>
                  <a:pt x="2032000" y="1073636"/>
                </a:cubicBezTo>
                <a:lnTo>
                  <a:pt x="2451100" y="705336"/>
                </a:lnTo>
                <a:cubicBezTo>
                  <a:pt x="2551642" y="614319"/>
                  <a:pt x="2598208" y="573044"/>
                  <a:pt x="2635250" y="527536"/>
                </a:cubicBezTo>
                <a:cubicBezTo>
                  <a:pt x="2672292" y="482028"/>
                  <a:pt x="2667000" y="469328"/>
                  <a:pt x="2673350" y="432286"/>
                </a:cubicBezTo>
                <a:cubicBezTo>
                  <a:pt x="2679700" y="395244"/>
                  <a:pt x="2675467" y="343386"/>
                  <a:pt x="2673350" y="305286"/>
                </a:cubicBezTo>
                <a:cubicBezTo>
                  <a:pt x="2671233" y="267186"/>
                  <a:pt x="2670175" y="236494"/>
                  <a:pt x="2660650" y="203686"/>
                </a:cubicBezTo>
                <a:cubicBezTo>
                  <a:pt x="2651125" y="170878"/>
                  <a:pt x="2624667" y="135953"/>
                  <a:pt x="2616200" y="108436"/>
                </a:cubicBezTo>
                <a:cubicBezTo>
                  <a:pt x="2607733" y="80919"/>
                  <a:pt x="2602442" y="53403"/>
                  <a:pt x="2609850" y="38586"/>
                </a:cubicBezTo>
                <a:cubicBezTo>
                  <a:pt x="2617258" y="23769"/>
                  <a:pt x="2633133" y="24828"/>
                  <a:pt x="2660650" y="19536"/>
                </a:cubicBezTo>
                <a:cubicBezTo>
                  <a:pt x="2688167" y="14244"/>
                  <a:pt x="2724150" y="10011"/>
                  <a:pt x="2774950" y="6836"/>
                </a:cubicBezTo>
                <a:cubicBezTo>
                  <a:pt x="2825750" y="3661"/>
                  <a:pt x="2916767" y="-1631"/>
                  <a:pt x="2965450" y="486"/>
                </a:cubicBezTo>
                <a:cubicBezTo>
                  <a:pt x="3014133" y="2603"/>
                  <a:pt x="3067050" y="19536"/>
                  <a:pt x="3067050" y="19536"/>
                </a:cubicBezTo>
                <a:lnTo>
                  <a:pt x="3067050" y="19536"/>
                </a:lnTo>
                <a:lnTo>
                  <a:pt x="3067050" y="19536"/>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952500" y="1521925"/>
            <a:ext cx="5676900" cy="878567"/>
          </a:xfrm>
          <a:custGeom>
            <a:avLst/>
            <a:gdLst>
              <a:gd name="connsiteX0" fmla="*/ 0 w 5676900"/>
              <a:gd name="connsiteY0" fmla="*/ 8425 h 878567"/>
              <a:gd name="connsiteX1" fmla="*/ 323850 w 5676900"/>
              <a:gd name="connsiteY1" fmla="*/ 2075 h 878567"/>
              <a:gd name="connsiteX2" fmla="*/ 723900 w 5676900"/>
              <a:gd name="connsiteY2" fmla="*/ 40175 h 878567"/>
              <a:gd name="connsiteX3" fmla="*/ 1136650 w 5676900"/>
              <a:gd name="connsiteY3" fmla="*/ 97325 h 878567"/>
              <a:gd name="connsiteX4" fmla="*/ 1778000 w 5676900"/>
              <a:gd name="connsiteY4" fmla="*/ 198925 h 878567"/>
              <a:gd name="connsiteX5" fmla="*/ 2324100 w 5676900"/>
              <a:gd name="connsiteY5" fmla="*/ 300525 h 878567"/>
              <a:gd name="connsiteX6" fmla="*/ 2984500 w 5676900"/>
              <a:gd name="connsiteY6" fmla="*/ 408475 h 878567"/>
              <a:gd name="connsiteX7" fmla="*/ 3549650 w 5676900"/>
              <a:gd name="connsiteY7" fmla="*/ 529125 h 878567"/>
              <a:gd name="connsiteX8" fmla="*/ 3765550 w 5676900"/>
              <a:gd name="connsiteY8" fmla="*/ 567225 h 878567"/>
              <a:gd name="connsiteX9" fmla="*/ 4222750 w 5676900"/>
              <a:gd name="connsiteY9" fmla="*/ 757725 h 878567"/>
              <a:gd name="connsiteX10" fmla="*/ 4476750 w 5676900"/>
              <a:gd name="connsiteY10" fmla="*/ 859325 h 878567"/>
              <a:gd name="connsiteX11" fmla="*/ 4762500 w 5676900"/>
              <a:gd name="connsiteY11" fmla="*/ 878375 h 878567"/>
              <a:gd name="connsiteX12" fmla="*/ 5060950 w 5676900"/>
              <a:gd name="connsiteY12" fmla="*/ 865675 h 878567"/>
              <a:gd name="connsiteX13" fmla="*/ 5365750 w 5676900"/>
              <a:gd name="connsiteY13" fmla="*/ 814875 h 878567"/>
              <a:gd name="connsiteX14" fmla="*/ 5600700 w 5676900"/>
              <a:gd name="connsiteY14" fmla="*/ 732325 h 878567"/>
              <a:gd name="connsiteX15" fmla="*/ 5676900 w 5676900"/>
              <a:gd name="connsiteY15" fmla="*/ 833925 h 87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6900" h="878567">
                <a:moveTo>
                  <a:pt x="0" y="8425"/>
                </a:moveTo>
                <a:cubicBezTo>
                  <a:pt x="101600" y="2604"/>
                  <a:pt x="203200" y="-3217"/>
                  <a:pt x="323850" y="2075"/>
                </a:cubicBezTo>
                <a:cubicBezTo>
                  <a:pt x="444500" y="7367"/>
                  <a:pt x="588433" y="24300"/>
                  <a:pt x="723900" y="40175"/>
                </a:cubicBezTo>
                <a:cubicBezTo>
                  <a:pt x="859367" y="56050"/>
                  <a:pt x="1136650" y="97325"/>
                  <a:pt x="1136650" y="97325"/>
                </a:cubicBezTo>
                <a:lnTo>
                  <a:pt x="1778000" y="198925"/>
                </a:lnTo>
                <a:cubicBezTo>
                  <a:pt x="1975908" y="232792"/>
                  <a:pt x="2123017" y="265600"/>
                  <a:pt x="2324100" y="300525"/>
                </a:cubicBezTo>
                <a:cubicBezTo>
                  <a:pt x="2525183" y="335450"/>
                  <a:pt x="2780242" y="370375"/>
                  <a:pt x="2984500" y="408475"/>
                </a:cubicBezTo>
                <a:cubicBezTo>
                  <a:pt x="3188758" y="446575"/>
                  <a:pt x="3419475" y="502667"/>
                  <a:pt x="3549650" y="529125"/>
                </a:cubicBezTo>
                <a:cubicBezTo>
                  <a:pt x="3679825" y="555583"/>
                  <a:pt x="3653367" y="529125"/>
                  <a:pt x="3765550" y="567225"/>
                </a:cubicBezTo>
                <a:cubicBezTo>
                  <a:pt x="3877733" y="605325"/>
                  <a:pt x="4104217" y="709042"/>
                  <a:pt x="4222750" y="757725"/>
                </a:cubicBezTo>
                <a:cubicBezTo>
                  <a:pt x="4341283" y="806408"/>
                  <a:pt x="4386792" y="839217"/>
                  <a:pt x="4476750" y="859325"/>
                </a:cubicBezTo>
                <a:cubicBezTo>
                  <a:pt x="4566708" y="879433"/>
                  <a:pt x="4665133" y="877317"/>
                  <a:pt x="4762500" y="878375"/>
                </a:cubicBezTo>
                <a:cubicBezTo>
                  <a:pt x="4859867" y="879433"/>
                  <a:pt x="4960408" y="876258"/>
                  <a:pt x="5060950" y="865675"/>
                </a:cubicBezTo>
                <a:cubicBezTo>
                  <a:pt x="5161492" y="855092"/>
                  <a:pt x="5275792" y="837100"/>
                  <a:pt x="5365750" y="814875"/>
                </a:cubicBezTo>
                <a:cubicBezTo>
                  <a:pt x="5455708" y="792650"/>
                  <a:pt x="5548842" y="729150"/>
                  <a:pt x="5600700" y="732325"/>
                </a:cubicBezTo>
                <a:cubicBezTo>
                  <a:pt x="5652558" y="735500"/>
                  <a:pt x="5664729" y="784712"/>
                  <a:pt x="5676900" y="833925"/>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rot="18886923">
            <a:off x="4748249" y="3899791"/>
            <a:ext cx="668773" cy="369332"/>
          </a:xfrm>
          <a:prstGeom prst="rect">
            <a:avLst/>
          </a:prstGeom>
          <a:noFill/>
        </p:spPr>
        <p:txBody>
          <a:bodyPr wrap="none" rtlCol="0">
            <a:spAutoFit/>
          </a:bodyPr>
          <a:lstStyle/>
          <a:p>
            <a:r>
              <a:rPr lang="en-GB" dirty="0" smtClean="0">
                <a:solidFill>
                  <a:srgbClr val="C00000"/>
                </a:solidFill>
              </a:rPr>
              <a:t>A256</a:t>
            </a:r>
            <a:endParaRPr lang="en-GB" dirty="0">
              <a:solidFill>
                <a:srgbClr val="C00000"/>
              </a:solidFill>
            </a:endParaRPr>
          </a:p>
        </p:txBody>
      </p:sp>
      <p:sp>
        <p:nvSpPr>
          <p:cNvPr id="13" name="TextBox 12"/>
          <p:cNvSpPr txBox="1"/>
          <p:nvPr/>
        </p:nvSpPr>
        <p:spPr>
          <a:xfrm rot="621487">
            <a:off x="2753437" y="1475165"/>
            <a:ext cx="668773" cy="369332"/>
          </a:xfrm>
          <a:prstGeom prst="rect">
            <a:avLst/>
          </a:prstGeom>
          <a:noFill/>
        </p:spPr>
        <p:txBody>
          <a:bodyPr wrap="none" rtlCol="0">
            <a:spAutoFit/>
          </a:bodyPr>
          <a:lstStyle/>
          <a:p>
            <a:r>
              <a:rPr lang="en-GB" dirty="0" smtClean="0">
                <a:solidFill>
                  <a:srgbClr val="C00000"/>
                </a:solidFill>
              </a:rPr>
              <a:t>A299</a:t>
            </a:r>
            <a:endParaRPr lang="en-GB" dirty="0">
              <a:solidFill>
                <a:srgbClr val="C00000"/>
              </a:solidFill>
            </a:endParaRPr>
          </a:p>
        </p:txBody>
      </p:sp>
      <p:sp>
        <p:nvSpPr>
          <p:cNvPr id="3" name="Down Arrow Callout 2"/>
          <p:cNvSpPr/>
          <p:nvPr/>
        </p:nvSpPr>
        <p:spPr>
          <a:xfrm>
            <a:off x="4847667" y="1521925"/>
            <a:ext cx="1372716" cy="1275440"/>
          </a:xfrm>
          <a:prstGeom prst="downArrow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t>Cliffsend</a:t>
            </a:r>
            <a:endParaRPr lang="en-GB" dirty="0" smtClean="0"/>
          </a:p>
          <a:p>
            <a:pPr algn="ctr"/>
            <a:r>
              <a:rPr lang="en-GB" dirty="0" smtClean="0"/>
              <a:t>Underpass</a:t>
            </a:r>
            <a:endParaRPr lang="en-GB" dirty="0"/>
          </a:p>
        </p:txBody>
      </p:sp>
    </p:spTree>
    <p:extLst>
      <p:ext uri="{BB962C8B-B14F-4D97-AF65-F5344CB8AC3E}">
        <p14:creationId xmlns:p14="http://schemas.microsoft.com/office/powerpoint/2010/main" val="5803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par>
                          <p:cTn id="10" fill="hold">
                            <p:stCondLst>
                              <p:cond delay="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Cliffsend</a:t>
            </a:r>
            <a:r>
              <a:rPr lang="en-GB" dirty="0" smtClean="0"/>
              <a:t> Site – looking North</a:t>
            </a:r>
            <a:endParaRPr lang="en-GB" dirty="0"/>
          </a:p>
        </p:txBody>
      </p:sp>
      <p:pic>
        <p:nvPicPr>
          <p:cNvPr id="1026" name="Picture 2" descr="C:\Users\chris\Documents\A Business\A James Thomson\01 Marketing\Material for presentations\Capture aerial photo site looking N pre construction.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1306" y="1600200"/>
            <a:ext cx="7141387" cy="470852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1043608" y="2996952"/>
            <a:ext cx="7056784" cy="1944216"/>
          </a:xfrm>
          <a:prstGeom prst="straightConnector1">
            <a:avLst/>
          </a:prstGeom>
          <a:ln w="38100">
            <a:solidFill>
              <a:srgbClr val="0000FF"/>
            </a:solidFill>
            <a:prstDash val="dashDot"/>
            <a:headEnd type="arrow"/>
            <a:tailEnd type="arrow"/>
          </a:ln>
        </p:spPr>
        <p:style>
          <a:lnRef idx="1">
            <a:schemeClr val="accent1"/>
          </a:lnRef>
          <a:fillRef idx="0">
            <a:schemeClr val="accent1"/>
          </a:fillRef>
          <a:effectRef idx="0">
            <a:schemeClr val="accent1"/>
          </a:effectRef>
          <a:fontRef idx="minor">
            <a:schemeClr val="tx1"/>
          </a:fontRef>
        </p:style>
      </p:cxnSp>
      <p:sp>
        <p:nvSpPr>
          <p:cNvPr id="12" name="Oval Callout 11"/>
          <p:cNvSpPr/>
          <p:nvPr/>
        </p:nvSpPr>
        <p:spPr>
          <a:xfrm>
            <a:off x="6732240" y="3969060"/>
            <a:ext cx="1080120" cy="61206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route</a:t>
            </a:r>
            <a:endParaRPr lang="en-GB" dirty="0"/>
          </a:p>
        </p:txBody>
      </p:sp>
    </p:spTree>
    <p:extLst>
      <p:ext uri="{BB962C8B-B14F-4D97-AF65-F5344CB8AC3E}">
        <p14:creationId xmlns:p14="http://schemas.microsoft.com/office/powerpoint/2010/main" val="231631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2" presetClass="entr" presetSubtype="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2000" fill="hold"/>
                                        <p:tgtEl>
                                          <p:spTgt spid="12"/>
                                        </p:tgtEl>
                                        <p:attrNameLst>
                                          <p:attrName>ppt_x</p:attrName>
                                        </p:attrNameLst>
                                      </p:cBhvr>
                                      <p:tavLst>
                                        <p:tav tm="0">
                                          <p:val>
                                            <p:strVal val="1+#ppt_w/2"/>
                                          </p:val>
                                        </p:tav>
                                        <p:tav tm="100000">
                                          <p:val>
                                            <p:strVal val="#ppt_x"/>
                                          </p:val>
                                        </p:tav>
                                      </p:tavLst>
                                    </p:anim>
                                    <p:anim calcmode="lin" valueType="num">
                                      <p:cBhvr additive="base">
                                        <p:cTn id="11"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Cliffsend</a:t>
            </a:r>
            <a:r>
              <a:rPr lang="en-GB" dirty="0" smtClean="0"/>
              <a:t> Aerial View</a:t>
            </a:r>
            <a:endParaRPr lang="en-GB" dirty="0"/>
          </a:p>
        </p:txBody>
      </p:sp>
      <p:sp>
        <p:nvSpPr>
          <p:cNvPr id="8" name="Text Placeholder 7"/>
          <p:cNvSpPr>
            <a:spLocks noGrp="1"/>
          </p:cNvSpPr>
          <p:nvPr>
            <p:ph type="body" idx="1"/>
          </p:nvPr>
        </p:nvSpPr>
        <p:spPr/>
        <p:txBody>
          <a:bodyPr/>
          <a:lstStyle/>
          <a:p>
            <a:endParaRPr lang="en-GB"/>
          </a:p>
        </p:txBody>
      </p:sp>
      <p:sp>
        <p:nvSpPr>
          <p:cNvPr id="9" name="Text Placeholder 8"/>
          <p:cNvSpPr>
            <a:spLocks noGrp="1"/>
          </p:cNvSpPr>
          <p:nvPr>
            <p:ph type="body" sz="half" idx="3"/>
          </p:nvPr>
        </p:nvSpPr>
        <p:spPr/>
        <p:txBody>
          <a:bodyPr/>
          <a:lstStyle/>
          <a:p>
            <a:pPr algn="ctr"/>
            <a:r>
              <a:rPr lang="en-GB" dirty="0" smtClean="0"/>
              <a:t>Looking West</a:t>
            </a:r>
            <a:endParaRPr lang="en-GB" dirty="0"/>
          </a:p>
        </p:txBody>
      </p:sp>
      <p:sp>
        <p:nvSpPr>
          <p:cNvPr id="3" name="Content Placeholder 2"/>
          <p:cNvSpPr>
            <a:spLocks noGrp="1"/>
          </p:cNvSpPr>
          <p:nvPr>
            <p:ph sz="quarter" idx="2"/>
          </p:nvPr>
        </p:nvSpPr>
        <p:spPr/>
        <p:txBody>
          <a:bodyPr/>
          <a:lstStyle/>
          <a:p>
            <a:endParaRPr lang="en-GB" dirty="0" smtClean="0">
              <a:solidFill>
                <a:schemeClr val="bg1">
                  <a:lumMod val="95000"/>
                </a:schemeClr>
              </a:solidFill>
            </a:endParaRPr>
          </a:p>
        </p:txBody>
      </p:sp>
      <p:sp>
        <p:nvSpPr>
          <p:cNvPr id="10" name="Content Placeholder 9"/>
          <p:cNvSpPr>
            <a:spLocks noGrp="1"/>
          </p:cNvSpPr>
          <p:nvPr>
            <p:ph sz="quarter" idx="4"/>
          </p:nvPr>
        </p:nvSpPr>
        <p:spPr/>
        <p:txBody>
          <a:bodyPr/>
          <a:lstStyle/>
          <a:p>
            <a:r>
              <a:rPr lang="en-GB" dirty="0" smtClean="0"/>
              <a:t>Heavily skewed road alignment beneath rail</a:t>
            </a:r>
          </a:p>
          <a:p>
            <a:r>
              <a:rPr lang="en-GB" dirty="0" smtClean="0"/>
              <a:t>Nearby Residential Properties</a:t>
            </a:r>
          </a:p>
          <a:p>
            <a:r>
              <a:rPr lang="en-GB" dirty="0" smtClean="0"/>
              <a:t>Existing </a:t>
            </a:r>
            <a:r>
              <a:rPr lang="en-GB" dirty="0" err="1" smtClean="0"/>
              <a:t>Foads</a:t>
            </a:r>
            <a:r>
              <a:rPr lang="en-GB" dirty="0" smtClean="0"/>
              <a:t> Lane and Rail Crossing</a:t>
            </a:r>
          </a:p>
          <a:p>
            <a:r>
              <a:rPr lang="en-GB" dirty="0"/>
              <a:t>Construction </a:t>
            </a:r>
            <a:r>
              <a:rPr lang="en-GB" dirty="0" err="1"/>
              <a:t>workyards</a:t>
            </a:r>
            <a:r>
              <a:rPr lang="en-GB" dirty="0"/>
              <a:t> each side of railway</a:t>
            </a:r>
          </a:p>
          <a:p>
            <a:endParaRPr lang="en-GB" dirty="0" smtClean="0"/>
          </a:p>
          <a:p>
            <a:endParaRPr lang="en-GB" dirty="0"/>
          </a:p>
        </p:txBody>
      </p:sp>
      <p:sp>
        <p:nvSpPr>
          <p:cNvPr id="4" name="Slide Number Placeholder 3"/>
          <p:cNvSpPr>
            <a:spLocks noGrp="1"/>
          </p:cNvSpPr>
          <p:nvPr>
            <p:ph type="sldNum" sz="quarter" idx="12"/>
          </p:nvPr>
        </p:nvSpPr>
        <p:spPr/>
        <p:txBody>
          <a:bodyPr/>
          <a:lstStyle/>
          <a:p>
            <a:fld id="{6304C250-0F76-4941-BBF5-8CA5121381D4}" type="slidenum">
              <a:rPr lang="en-GB" smtClean="0"/>
              <a:t>19</a:t>
            </a:fld>
            <a:endParaRPr lang="en-GB"/>
          </a:p>
        </p:txBody>
      </p:sp>
      <p:pic>
        <p:nvPicPr>
          <p:cNvPr id="7" name="Picture 2" descr="D:\Documents\Data Files\Jobs\243 Jacked Structures\East Kent\Photos from site\eka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7544" y="1556792"/>
            <a:ext cx="4104456" cy="490797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205301" y="6512891"/>
            <a:ext cx="4460974" cy="299546"/>
            <a:chOff x="402209" y="6501618"/>
            <a:chExt cx="4460974" cy="299546"/>
          </a:xfrm>
        </p:grpSpPr>
        <p:sp>
          <p:nvSpPr>
            <p:cNvPr id="5" name="TextBox 4"/>
            <p:cNvSpPr txBox="1"/>
            <p:nvPr/>
          </p:nvSpPr>
          <p:spPr>
            <a:xfrm>
              <a:off x="402209" y="6524165"/>
              <a:ext cx="4316958" cy="276999"/>
            </a:xfrm>
            <a:prstGeom prst="rect">
              <a:avLst/>
            </a:prstGeom>
            <a:noFill/>
          </p:spPr>
          <p:txBody>
            <a:bodyPr wrap="square" rtlCol="0">
              <a:spAutoFit/>
            </a:bodyPr>
            <a:lstStyle/>
            <a:p>
              <a:r>
                <a:rPr lang="en-GB" sz="1200" dirty="0">
                  <a:solidFill>
                    <a:schemeClr val="tx1">
                      <a:lumMod val="95000"/>
                      <a:lumOff val="5000"/>
                    </a:schemeClr>
                  </a:solidFill>
                </a:rPr>
                <a:t>Picture courtesy of </a:t>
              </a:r>
              <a:r>
                <a:rPr lang="en-GB" sz="1200" dirty="0" err="1">
                  <a:solidFill>
                    <a:schemeClr val="tx1">
                      <a:lumMod val="95000"/>
                      <a:lumOff val="5000"/>
                    </a:schemeClr>
                  </a:solidFill>
                </a:rPr>
                <a:t>VolkerFitzpatrick</a:t>
              </a:r>
              <a:r>
                <a:rPr lang="en-GB" sz="1200" dirty="0">
                  <a:solidFill>
                    <a:schemeClr val="tx1">
                      <a:lumMod val="95000"/>
                      <a:lumOff val="5000"/>
                    </a:schemeClr>
                  </a:solidFill>
                </a:rPr>
                <a:t> HOCHTIEF JV</a:t>
              </a:r>
            </a:p>
          </p:txBody>
        </p:sp>
        <p:pic>
          <p:nvPicPr>
            <p:cNvPr id="6" name="Picture 3" descr="VF HT JV logo_text_JV_icon_LOW RE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80817" y="6501618"/>
              <a:ext cx="582366" cy="29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04220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Background and </a:t>
            </a:r>
            <a:r>
              <a:rPr lang="en-GB" dirty="0" err="1" smtClean="0"/>
              <a:t>developmEnt</a:t>
            </a:r>
            <a:endParaRPr lang="en-GB" dirty="0"/>
          </a:p>
        </p:txBody>
      </p:sp>
      <p:sp>
        <p:nvSpPr>
          <p:cNvPr id="5" name="Subtitle 4"/>
          <p:cNvSpPr>
            <a:spLocks noGrp="1"/>
          </p:cNvSpPr>
          <p:nvPr>
            <p:ph type="subTitle" idx="1"/>
          </p:nvPr>
        </p:nvSpPr>
        <p:spPr/>
        <p:txBody>
          <a:bodyPr/>
          <a:lstStyle/>
          <a:p>
            <a:endParaRPr lang="en-GB" dirty="0" smtClean="0"/>
          </a:p>
          <a:p>
            <a:r>
              <a:rPr lang="en-GB" dirty="0" smtClean="0"/>
              <a:t>James C Thomson CEng</a:t>
            </a:r>
            <a:endParaRPr lang="en-GB" dirty="0"/>
          </a:p>
        </p:txBody>
      </p:sp>
      <p:grpSp>
        <p:nvGrpSpPr>
          <p:cNvPr id="3" name="Group 2"/>
          <p:cNvGrpSpPr/>
          <p:nvPr/>
        </p:nvGrpSpPr>
        <p:grpSpPr>
          <a:xfrm>
            <a:off x="755576" y="5815435"/>
            <a:ext cx="8388424" cy="1023131"/>
            <a:chOff x="755576" y="5815435"/>
            <a:chExt cx="8388424" cy="1023131"/>
          </a:xfrm>
        </p:grpSpPr>
        <p:pic>
          <p:nvPicPr>
            <p:cNvPr id="6" name="Picture 2" descr="C:\Users\chris\Documents\A Business\A James Thomson\01 Marketing\Material for presentations\Capture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8420" y="5815435"/>
              <a:ext cx="965580" cy="10231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55576" y="6253791"/>
              <a:ext cx="7200800" cy="584775"/>
            </a:xfrm>
            <a:prstGeom prst="rect">
              <a:avLst/>
            </a:prstGeom>
          </p:spPr>
          <p:txBody>
            <a:bodyPr wrap="square">
              <a:spAutoFit/>
            </a:bodyPr>
            <a:lstStyle/>
            <a:p>
              <a:pPr algn="r"/>
              <a:r>
                <a:rPr lang="en-GB" sz="3200" dirty="0">
                  <a:latin typeface="Calibri" pitchFamily="34" charset="0"/>
                  <a:cs typeface="Calibri" pitchFamily="34" charset="0"/>
                </a:rPr>
                <a:t>JACKED STRUCTURES SA</a:t>
              </a:r>
              <a:r>
                <a:rPr lang="en-GB" sz="3200" dirty="0">
                  <a:latin typeface="Cambria" pitchFamily="18" charset="0"/>
                </a:rPr>
                <a:t>  </a:t>
              </a:r>
              <a:r>
                <a:rPr lang="en-GB" dirty="0">
                  <a:latin typeface="Calibri" pitchFamily="34" charset="0"/>
                  <a:cs typeface="Calibri" pitchFamily="34" charset="0"/>
                </a:rPr>
                <a:t>PUSHING THE BOUNDARIES</a:t>
              </a:r>
            </a:p>
          </p:txBody>
        </p:sp>
      </p:grpSp>
    </p:spTree>
    <p:extLst>
      <p:ext uri="{BB962C8B-B14F-4D97-AF65-F5344CB8AC3E}">
        <p14:creationId xmlns:p14="http://schemas.microsoft.com/office/powerpoint/2010/main" val="941909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Design Alternatives</a:t>
            </a:r>
            <a:endParaRPr lang="en-GB" dirty="0"/>
          </a:p>
        </p:txBody>
      </p:sp>
      <p:pic>
        <p:nvPicPr>
          <p:cNvPr id="2050" name="Picture 2" descr="C:\Users\chris\Desktop\Picture1.pn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346805" y="1944014"/>
            <a:ext cx="2450390" cy="40208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cliffsend\Cliffsend\Cliffsend Graphics\Cliffsend Graphics\Modular jacked deck bid desig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536" y="1299898"/>
            <a:ext cx="8352928" cy="5267613"/>
          </a:xfrm>
          <a:prstGeom prst="rect">
            <a:avLst/>
          </a:prstGeom>
          <a:noFill/>
          <a:ln w="9525">
            <a:noFill/>
            <a:miter lim="800000"/>
            <a:headEnd/>
            <a:tailEnd/>
          </a:ln>
        </p:spPr>
      </p:pic>
      <p:pic>
        <p:nvPicPr>
          <p:cNvPr id="1026" name="Picture 2" descr="C:\Users\chris\Desktop\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832" y="2060848"/>
            <a:ext cx="2652808" cy="4352048"/>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Callout 4"/>
          <p:cNvSpPr/>
          <p:nvPr/>
        </p:nvSpPr>
        <p:spPr>
          <a:xfrm>
            <a:off x="7073580" y="4077072"/>
            <a:ext cx="1674884" cy="720080"/>
          </a:xfrm>
          <a:prstGeom prst="leftArrowCallout">
            <a:avLst>
              <a:gd name="adj1" fmla="val 25000"/>
              <a:gd name="adj2" fmla="val 25000"/>
              <a:gd name="adj3" fmla="val 25000"/>
              <a:gd name="adj4" fmla="val 83424"/>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Value</a:t>
            </a:r>
          </a:p>
          <a:p>
            <a:pPr algn="ctr"/>
            <a:r>
              <a:rPr lang="en-GB" dirty="0" smtClean="0"/>
              <a:t>Engineered</a:t>
            </a:r>
            <a:endParaRPr lang="en-GB" dirty="0"/>
          </a:p>
        </p:txBody>
      </p:sp>
    </p:spTree>
    <p:extLst>
      <p:ext uri="{BB962C8B-B14F-4D97-AF65-F5344CB8AC3E}">
        <p14:creationId xmlns:p14="http://schemas.microsoft.com/office/powerpoint/2010/main" val="390725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2000" fill="hold"/>
                                        <p:tgtEl>
                                          <p:spTgt spid="1026"/>
                                        </p:tgtEl>
                                        <p:attrNameLst>
                                          <p:attrName>ppt_x</p:attrName>
                                        </p:attrNameLst>
                                      </p:cBhvr>
                                      <p:tavLst>
                                        <p:tav tm="0">
                                          <p:val>
                                            <p:strVal val="1+#ppt_w/2"/>
                                          </p:val>
                                        </p:tav>
                                        <p:tav tm="100000">
                                          <p:val>
                                            <p:strVal val="#ppt_x"/>
                                          </p:val>
                                        </p:tav>
                                      </p:tavLst>
                                    </p:anim>
                                    <p:anim calcmode="lin" valueType="num">
                                      <p:cBhvr additive="base">
                                        <p:cTn id="8" dur="20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1+#ppt_w/2"/>
                                          </p:val>
                                        </p:tav>
                                        <p:tav tm="100000">
                                          <p:val>
                                            <p:strVal val="#ppt_x"/>
                                          </p:val>
                                        </p:tav>
                                      </p:tavLst>
                                    </p:anim>
                                    <p:anim calcmode="lin" valueType="num">
                                      <p:cBhvr additive="base">
                                        <p:cTn id="12"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Bored Tunnels</a:t>
            </a:r>
            <a:endParaRPr lang="en-GB" dirty="0"/>
          </a:p>
        </p:txBody>
      </p:sp>
      <p:sp>
        <p:nvSpPr>
          <p:cNvPr id="6" name="Content Placeholder 5"/>
          <p:cNvSpPr>
            <a:spLocks noGrp="1"/>
          </p:cNvSpPr>
          <p:nvPr>
            <p:ph idx="1"/>
          </p:nvPr>
        </p:nvSpPr>
        <p:spPr>
          <a:xfrm>
            <a:off x="0" y="0"/>
            <a:ext cx="9144000" cy="6858000"/>
          </a:xfrm>
        </p:spPr>
        <p:txBody>
          <a:bodyPr/>
          <a:lstStyle/>
          <a:p>
            <a:endParaRPr lang="en-GB" dirty="0"/>
          </a:p>
        </p:txBody>
      </p:sp>
      <p:pic>
        <p:nvPicPr>
          <p:cNvPr id="3074" name="Picture 2" descr="C:\Users\chris\Desktop\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45" y="1126608"/>
            <a:ext cx="6115000" cy="5728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003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Bored Tunnel Foundations </a:t>
            </a:r>
            <a:endParaRPr lang="en-GB" dirty="0"/>
          </a:p>
        </p:txBody>
      </p:sp>
      <p:sp>
        <p:nvSpPr>
          <p:cNvPr id="14" name="Content Placeholder 13"/>
          <p:cNvSpPr txBox="1">
            <a:spLocks noGrp="1"/>
          </p:cNvSpPr>
          <p:nvPr>
            <p:ph sz="half" idx="1"/>
          </p:nvPr>
        </p:nvSpPr>
        <p:spPr>
          <a:xfrm>
            <a:off x="5179340" y="5157192"/>
            <a:ext cx="3096344" cy="369332"/>
          </a:xfrm>
          <a:prstGeom prst="rect">
            <a:avLst/>
          </a:prstGeom>
          <a:noFill/>
        </p:spPr>
        <p:txBody>
          <a:bodyPr wrap="square" rtlCol="0">
            <a:spAutoFit/>
          </a:bodyPr>
          <a:lstStyle/>
          <a:p>
            <a:pPr marL="0" indent="0">
              <a:buNone/>
            </a:pPr>
            <a:r>
              <a:rPr lang="en-GB" sz="1800" dirty="0" smtClean="0"/>
              <a:t>Fig 3 Abutment concrete</a:t>
            </a:r>
            <a:endParaRPr lang="en-GB" sz="1800" dirty="0"/>
          </a:p>
        </p:txBody>
      </p:sp>
      <p:pic>
        <p:nvPicPr>
          <p:cNvPr id="6" name="Picture 3"/>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4499992" y="1242223"/>
            <a:ext cx="3762077" cy="250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304C250-0F76-4941-BBF5-8CA5121381D4}" type="slidenum">
              <a:rPr lang="en-GB" smtClean="0"/>
              <a:t>22</a:t>
            </a:fld>
            <a:endParaRPr lang="en-GB"/>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2640" y="4116844"/>
            <a:ext cx="4626173" cy="259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516216" y="3751498"/>
            <a:ext cx="1745853" cy="369332"/>
          </a:xfrm>
          <a:prstGeom prst="rect">
            <a:avLst/>
          </a:prstGeom>
          <a:noFill/>
        </p:spPr>
        <p:txBody>
          <a:bodyPr wrap="square" rtlCol="0">
            <a:spAutoFit/>
          </a:bodyPr>
          <a:lstStyle/>
          <a:p>
            <a:endParaRPr lang="en-GB" dirty="0"/>
          </a:p>
        </p:txBody>
      </p:sp>
      <p:pic>
        <p:nvPicPr>
          <p:cNvPr id="307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0308" y="1246762"/>
            <a:ext cx="3339647" cy="250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152020" y="3731039"/>
            <a:ext cx="2087431" cy="369332"/>
          </a:xfrm>
          <a:prstGeom prst="rect">
            <a:avLst/>
          </a:prstGeom>
        </p:spPr>
        <p:txBody>
          <a:bodyPr wrap="none">
            <a:spAutoFit/>
          </a:bodyPr>
          <a:lstStyle/>
          <a:p>
            <a:r>
              <a:rPr lang="en-GB" dirty="0"/>
              <a:t>Fig 1 EPB machine</a:t>
            </a:r>
          </a:p>
        </p:txBody>
      </p:sp>
      <p:sp>
        <p:nvSpPr>
          <p:cNvPr id="4" name="Rectangle 3"/>
          <p:cNvSpPr/>
          <p:nvPr/>
        </p:nvSpPr>
        <p:spPr>
          <a:xfrm>
            <a:off x="4788024" y="3731039"/>
            <a:ext cx="2829621" cy="369332"/>
          </a:xfrm>
          <a:prstGeom prst="rect">
            <a:avLst/>
          </a:prstGeom>
        </p:spPr>
        <p:txBody>
          <a:bodyPr wrap="none">
            <a:spAutoFit/>
          </a:bodyPr>
          <a:lstStyle/>
          <a:p>
            <a:r>
              <a:rPr lang="en-GB" dirty="0"/>
              <a:t>Fig 2 rebar in foundations</a:t>
            </a:r>
          </a:p>
        </p:txBody>
      </p:sp>
    </p:spTree>
    <p:extLst>
      <p:ext uri="{BB962C8B-B14F-4D97-AF65-F5344CB8AC3E}">
        <p14:creationId xmlns:p14="http://schemas.microsoft.com/office/powerpoint/2010/main" val="20470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Deck Construction Stages</a:t>
            </a:r>
            <a:endParaRPr lang="en-GB" dirty="0"/>
          </a:p>
        </p:txBody>
      </p:sp>
      <p:sp>
        <p:nvSpPr>
          <p:cNvPr id="4" name="Slide Number Placeholder 3"/>
          <p:cNvSpPr>
            <a:spLocks noGrp="1"/>
          </p:cNvSpPr>
          <p:nvPr>
            <p:ph type="sldNum" sz="quarter" idx="12"/>
          </p:nvPr>
        </p:nvSpPr>
        <p:spPr/>
        <p:txBody>
          <a:bodyPr/>
          <a:lstStyle/>
          <a:p>
            <a:fld id="{6304C250-0F76-4941-BBF5-8CA5121381D4}" type="slidenum">
              <a:rPr lang="en-GB" smtClean="0"/>
              <a:t>23</a:t>
            </a:fld>
            <a:endParaRPr lang="en-GB"/>
          </a:p>
        </p:txBody>
      </p:sp>
      <p:pic>
        <p:nvPicPr>
          <p:cNvPr id="2050" name="Picture 2"/>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467544" y="1139879"/>
            <a:ext cx="3312368" cy="248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984" y="4097899"/>
            <a:ext cx="1651958" cy="24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37039" y="1196752"/>
            <a:ext cx="3639327" cy="242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Grp="1" noChangeAspect="1" noChangeArrowheads="1"/>
          </p:cNvPicPr>
          <p:nvPr>
            <p:ph sz="half" idx="2"/>
          </p:nvPr>
        </p:nvPicPr>
        <p:blipFill>
          <a:blip r:embed="rId6" cstate="email">
            <a:extLst>
              <a:ext uri="{28A0092B-C50C-407E-A947-70E740481C1C}">
                <a14:useLocalDpi xmlns:a14="http://schemas.microsoft.com/office/drawing/2010/main"/>
              </a:ext>
            </a:extLst>
          </a:blip>
          <a:srcRect/>
          <a:stretch>
            <a:fillRect/>
          </a:stretch>
        </p:blipFill>
        <p:spPr bwMode="auto">
          <a:xfrm>
            <a:off x="467544" y="4077072"/>
            <a:ext cx="3672408" cy="244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13624" y="4941168"/>
            <a:ext cx="2520280" cy="646331"/>
          </a:xfrm>
          <a:prstGeom prst="rect">
            <a:avLst/>
          </a:prstGeom>
          <a:noFill/>
        </p:spPr>
        <p:txBody>
          <a:bodyPr wrap="square" rtlCol="0">
            <a:spAutoFit/>
          </a:bodyPr>
          <a:lstStyle/>
          <a:p>
            <a:r>
              <a:rPr lang="en-GB" dirty="0" smtClean="0"/>
              <a:t>Fig 4 Front of Deck </a:t>
            </a:r>
            <a:r>
              <a:rPr lang="en-GB" dirty="0" err="1" smtClean="0"/>
              <a:t>Downstand</a:t>
            </a:r>
            <a:endParaRPr lang="en-GB" dirty="0"/>
          </a:p>
        </p:txBody>
      </p:sp>
      <p:sp>
        <p:nvSpPr>
          <p:cNvPr id="2" name="Rectangle 1"/>
          <p:cNvSpPr/>
          <p:nvPr/>
        </p:nvSpPr>
        <p:spPr>
          <a:xfrm>
            <a:off x="1331640" y="3624155"/>
            <a:ext cx="2005677" cy="369332"/>
          </a:xfrm>
          <a:prstGeom prst="rect">
            <a:avLst/>
          </a:prstGeom>
        </p:spPr>
        <p:txBody>
          <a:bodyPr wrap="none">
            <a:spAutoFit/>
          </a:bodyPr>
          <a:lstStyle/>
          <a:p>
            <a:r>
              <a:rPr lang="en-GB" dirty="0"/>
              <a:t>Fig 1 Precast yard</a:t>
            </a:r>
          </a:p>
        </p:txBody>
      </p:sp>
      <p:sp>
        <p:nvSpPr>
          <p:cNvPr id="7" name="Rectangle 6"/>
          <p:cNvSpPr/>
          <p:nvPr/>
        </p:nvSpPr>
        <p:spPr>
          <a:xfrm>
            <a:off x="981383" y="6488668"/>
            <a:ext cx="2706190" cy="369332"/>
          </a:xfrm>
          <a:prstGeom prst="rect">
            <a:avLst/>
          </a:prstGeom>
        </p:spPr>
        <p:txBody>
          <a:bodyPr wrap="none">
            <a:spAutoFit/>
          </a:bodyPr>
          <a:lstStyle/>
          <a:p>
            <a:r>
              <a:rPr lang="en-GB" dirty="0"/>
              <a:t>Fig 2 Pre Assembly Area</a:t>
            </a:r>
          </a:p>
        </p:txBody>
      </p:sp>
      <p:sp>
        <p:nvSpPr>
          <p:cNvPr id="8" name="Rectangle 7"/>
          <p:cNvSpPr/>
          <p:nvPr/>
        </p:nvSpPr>
        <p:spPr>
          <a:xfrm>
            <a:off x="4558570" y="3584625"/>
            <a:ext cx="2815194" cy="369332"/>
          </a:xfrm>
          <a:prstGeom prst="rect">
            <a:avLst/>
          </a:prstGeom>
        </p:spPr>
        <p:txBody>
          <a:bodyPr wrap="none">
            <a:spAutoFit/>
          </a:bodyPr>
          <a:lstStyle/>
          <a:p>
            <a:r>
              <a:rPr lang="en-GB" dirty="0"/>
              <a:t>Fig 3 Shield Arrangement</a:t>
            </a:r>
          </a:p>
        </p:txBody>
      </p:sp>
    </p:spTree>
    <p:extLst>
      <p:ext uri="{BB962C8B-B14F-4D97-AF65-F5344CB8AC3E}">
        <p14:creationId xmlns:p14="http://schemas.microsoft.com/office/powerpoint/2010/main" val="322902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Cliffsend</a:t>
            </a:r>
            <a:r>
              <a:rPr lang="en-GB" dirty="0" smtClean="0"/>
              <a:t> Jacked </a:t>
            </a:r>
            <a:r>
              <a:rPr lang="en-GB" dirty="0"/>
              <a:t>D</a:t>
            </a:r>
            <a:r>
              <a:rPr lang="en-GB" dirty="0" smtClean="0"/>
              <a:t>eck</a:t>
            </a:r>
            <a:endParaRPr lang="en-GB" dirty="0"/>
          </a:p>
        </p:txBody>
      </p:sp>
      <p:sp>
        <p:nvSpPr>
          <p:cNvPr id="4" name="Slide Number Placeholder 3"/>
          <p:cNvSpPr>
            <a:spLocks noGrp="1"/>
          </p:cNvSpPr>
          <p:nvPr>
            <p:ph type="sldNum" sz="quarter" idx="12"/>
          </p:nvPr>
        </p:nvSpPr>
        <p:spPr/>
        <p:txBody>
          <a:bodyPr/>
          <a:lstStyle/>
          <a:p>
            <a:fld id="{6304C250-0F76-4941-BBF5-8CA5121381D4}" type="slidenum">
              <a:rPr lang="en-GB" smtClean="0"/>
              <a:t>24</a:t>
            </a:fld>
            <a:endParaRPr lang="en-GB"/>
          </a:p>
        </p:txBody>
      </p:sp>
      <p:sp>
        <p:nvSpPr>
          <p:cNvPr id="5" name="Content Placeholder 4"/>
          <p:cNvSpPr>
            <a:spLocks noGrp="1"/>
          </p:cNvSpPr>
          <p:nvPr>
            <p:ph idx="1"/>
          </p:nvPr>
        </p:nvSpPr>
        <p:spPr>
          <a:xfrm>
            <a:off x="457200" y="1340768"/>
            <a:ext cx="8219256" cy="4785395"/>
          </a:xfrm>
        </p:spPr>
        <p:txBody>
          <a:bodyPr/>
          <a:lstStyle/>
          <a:p>
            <a:pPr marL="0" indent="0" algn="ctr">
              <a:buNone/>
            </a:pPr>
            <a:r>
              <a:rPr lang="en-GB" dirty="0" smtClean="0"/>
              <a:t>Jacked Deck Pre-Assembly Area</a:t>
            </a:r>
            <a:endParaRPr lang="en-GB" dirty="0"/>
          </a:p>
        </p:txBody>
      </p:sp>
      <p:pic>
        <p:nvPicPr>
          <p:cNvPr id="1026" name="Picture 2" descr="C:\Users\chris\Desktop\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29" y="1916428"/>
            <a:ext cx="7008107" cy="466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849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Anti Drag System</a:t>
            </a:r>
            <a:endParaRPr lang="en-GB" dirty="0"/>
          </a:p>
        </p:txBody>
      </p:sp>
      <p:pic>
        <p:nvPicPr>
          <p:cNvPr id="9" name="Content Placeholder 3"/>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55576" y="1236887"/>
            <a:ext cx="4032448" cy="2264121"/>
          </a:xfrm>
          <a:prstGeom prst="rect">
            <a:avLst/>
          </a:prstGeom>
        </p:spPr>
      </p:pic>
      <p:pic>
        <p:nvPicPr>
          <p:cNvPr id="11" name="Content Placeholder 10"/>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5148064" y="1220552"/>
            <a:ext cx="2755360" cy="4910992"/>
          </a:xfrm>
          <a:prstGeom prst="rect">
            <a:avLst/>
          </a:prstGeom>
        </p:spPr>
      </p:pic>
      <p:sp>
        <p:nvSpPr>
          <p:cNvPr id="5" name="Slide Number Placeholder 4"/>
          <p:cNvSpPr>
            <a:spLocks noGrp="1"/>
          </p:cNvSpPr>
          <p:nvPr>
            <p:ph type="sldNum" sz="quarter" idx="12"/>
          </p:nvPr>
        </p:nvSpPr>
        <p:spPr/>
        <p:txBody>
          <a:bodyPr/>
          <a:lstStyle/>
          <a:p>
            <a:fld id="{6304C250-0F76-4941-BBF5-8CA5121381D4}" type="slidenum">
              <a:rPr lang="en-GB" smtClean="0"/>
              <a:t>25</a:t>
            </a:fld>
            <a:endParaRPr lang="en-GB"/>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568" y="3870340"/>
            <a:ext cx="3995446" cy="2274111"/>
          </a:xfrm>
          <a:prstGeom prst="rect">
            <a:avLst/>
          </a:prstGeom>
        </p:spPr>
      </p:pic>
      <p:sp>
        <p:nvSpPr>
          <p:cNvPr id="2" name="TextBox 1"/>
          <p:cNvSpPr txBox="1"/>
          <p:nvPr/>
        </p:nvSpPr>
        <p:spPr>
          <a:xfrm>
            <a:off x="755576" y="3501008"/>
            <a:ext cx="4032448" cy="369332"/>
          </a:xfrm>
          <a:prstGeom prst="rect">
            <a:avLst/>
          </a:prstGeom>
          <a:noFill/>
        </p:spPr>
        <p:txBody>
          <a:bodyPr wrap="square" rtlCol="0">
            <a:spAutoFit/>
          </a:bodyPr>
          <a:lstStyle/>
          <a:p>
            <a:r>
              <a:rPr lang="en-GB" dirty="0" smtClean="0"/>
              <a:t>Fig 1 lead unit  front IJS</a:t>
            </a:r>
            <a:endParaRPr lang="en-GB" dirty="0"/>
          </a:p>
        </p:txBody>
      </p:sp>
      <p:sp>
        <p:nvSpPr>
          <p:cNvPr id="8" name="TextBox 7"/>
          <p:cNvSpPr txBox="1"/>
          <p:nvPr/>
        </p:nvSpPr>
        <p:spPr>
          <a:xfrm>
            <a:off x="683568" y="6202706"/>
            <a:ext cx="3995446" cy="369332"/>
          </a:xfrm>
          <a:prstGeom prst="rect">
            <a:avLst/>
          </a:prstGeom>
          <a:noFill/>
        </p:spPr>
        <p:txBody>
          <a:bodyPr wrap="square" rtlCol="0">
            <a:spAutoFit/>
          </a:bodyPr>
          <a:lstStyle/>
          <a:p>
            <a:r>
              <a:rPr lang="en-GB" dirty="0" smtClean="0"/>
              <a:t>Fig 2 ADS storage coils</a:t>
            </a:r>
            <a:endParaRPr lang="en-GB" dirty="0"/>
          </a:p>
        </p:txBody>
      </p:sp>
      <p:sp>
        <p:nvSpPr>
          <p:cNvPr id="12" name="TextBox 11"/>
          <p:cNvSpPr txBox="1"/>
          <p:nvPr/>
        </p:nvSpPr>
        <p:spPr>
          <a:xfrm>
            <a:off x="5148554" y="6144451"/>
            <a:ext cx="2735814" cy="369332"/>
          </a:xfrm>
          <a:prstGeom prst="rect">
            <a:avLst/>
          </a:prstGeom>
          <a:noFill/>
        </p:spPr>
        <p:txBody>
          <a:bodyPr wrap="square" rtlCol="0">
            <a:spAutoFit/>
          </a:bodyPr>
          <a:lstStyle/>
          <a:p>
            <a:r>
              <a:rPr lang="en-GB" dirty="0" smtClean="0"/>
              <a:t>Fig 3 ADS headwall anchor</a:t>
            </a:r>
            <a:endParaRPr lang="en-GB" dirty="0"/>
          </a:p>
        </p:txBody>
      </p:sp>
    </p:spTree>
    <p:extLst>
      <p:ext uri="{BB962C8B-B14F-4D97-AF65-F5344CB8AC3E}">
        <p14:creationId xmlns:p14="http://schemas.microsoft.com/office/powerpoint/2010/main" val="155830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Deck Jack Assemblies</a:t>
            </a:r>
            <a:endParaRPr lang="en-GB" dirty="0"/>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2024929634"/>
              </p:ext>
            </p:extLst>
          </p:nvPr>
        </p:nvGraphicFramePr>
        <p:xfrm>
          <a:off x="480155" y="3933056"/>
          <a:ext cx="4038600" cy="2232248"/>
        </p:xfrm>
        <a:graphic>
          <a:graphicData uri="http://schemas.openxmlformats.org/drawingml/2006/chart">
            <c:chart xmlns:c="http://schemas.openxmlformats.org/drawingml/2006/chart" xmlns:r="http://schemas.openxmlformats.org/officeDocument/2006/relationships" r:id="rId3"/>
          </a:graphicData>
        </a:graphic>
      </p:graphicFrame>
      <p:pic>
        <p:nvPicPr>
          <p:cNvPr id="10" name="Content Placeholder 9"/>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5220072" y="1247353"/>
            <a:ext cx="2776680" cy="4940774"/>
          </a:xfrm>
          <a:prstGeom prst="rect">
            <a:avLst/>
          </a:prstGeom>
        </p:spPr>
      </p:pic>
      <p:sp>
        <p:nvSpPr>
          <p:cNvPr id="5" name="Slide Number Placeholder 4"/>
          <p:cNvSpPr>
            <a:spLocks noGrp="1"/>
          </p:cNvSpPr>
          <p:nvPr>
            <p:ph type="sldNum" sz="quarter" idx="12"/>
          </p:nvPr>
        </p:nvSpPr>
        <p:spPr/>
        <p:txBody>
          <a:bodyPr/>
          <a:lstStyle/>
          <a:p>
            <a:fld id="{6304C250-0F76-4941-BBF5-8CA5121381D4}" type="slidenum">
              <a:rPr lang="en-GB" smtClean="0"/>
              <a:t>26</a:t>
            </a:fld>
            <a:endParaRPr lang="en-GB"/>
          </a:p>
        </p:txBody>
      </p:sp>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6307" y="1268760"/>
            <a:ext cx="4032448" cy="226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6307" y="3533074"/>
            <a:ext cx="4032448" cy="369332"/>
          </a:xfrm>
          <a:prstGeom prst="rect">
            <a:avLst/>
          </a:prstGeom>
          <a:noFill/>
        </p:spPr>
        <p:txBody>
          <a:bodyPr wrap="square" rtlCol="0">
            <a:spAutoFit/>
          </a:bodyPr>
          <a:lstStyle/>
          <a:p>
            <a:r>
              <a:rPr lang="en-GB" dirty="0" smtClean="0"/>
              <a:t>Fig 1 Rear Jack Station – 7000tonne</a:t>
            </a:r>
            <a:endParaRPr lang="en-GB" dirty="0"/>
          </a:p>
        </p:txBody>
      </p:sp>
      <p:sp>
        <p:nvSpPr>
          <p:cNvPr id="8" name="TextBox 7"/>
          <p:cNvSpPr txBox="1"/>
          <p:nvPr/>
        </p:nvSpPr>
        <p:spPr>
          <a:xfrm>
            <a:off x="5146198" y="6165304"/>
            <a:ext cx="4032448" cy="369332"/>
          </a:xfrm>
          <a:prstGeom prst="rect">
            <a:avLst/>
          </a:prstGeom>
          <a:noFill/>
        </p:spPr>
        <p:txBody>
          <a:bodyPr wrap="square" rtlCol="0">
            <a:spAutoFit/>
          </a:bodyPr>
          <a:lstStyle/>
          <a:p>
            <a:r>
              <a:rPr lang="en-GB" dirty="0" smtClean="0"/>
              <a:t>Fig 2 Inter Jacks – 7000tonne</a:t>
            </a:r>
            <a:endParaRPr lang="en-GB" dirty="0"/>
          </a:p>
        </p:txBody>
      </p:sp>
      <p:sp>
        <p:nvSpPr>
          <p:cNvPr id="12" name="TextBox 11"/>
          <p:cNvSpPr txBox="1"/>
          <p:nvPr/>
        </p:nvSpPr>
        <p:spPr>
          <a:xfrm>
            <a:off x="486307" y="6165304"/>
            <a:ext cx="4032448" cy="369332"/>
          </a:xfrm>
          <a:prstGeom prst="rect">
            <a:avLst/>
          </a:prstGeom>
          <a:noFill/>
        </p:spPr>
        <p:txBody>
          <a:bodyPr wrap="square" rtlCol="0">
            <a:spAutoFit/>
          </a:bodyPr>
          <a:lstStyle/>
          <a:p>
            <a:r>
              <a:rPr lang="en-GB" dirty="0" smtClean="0"/>
              <a:t>Fig 3 Accumulated Jacking Resistance</a:t>
            </a:r>
            <a:endParaRPr lang="en-GB" dirty="0"/>
          </a:p>
        </p:txBody>
      </p:sp>
    </p:spTree>
    <p:extLst>
      <p:ext uri="{BB962C8B-B14F-4D97-AF65-F5344CB8AC3E}">
        <p14:creationId xmlns:p14="http://schemas.microsoft.com/office/powerpoint/2010/main" val="67499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2" grpId="0"/>
      <p:bldP spid="8"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smtClean="0"/>
              <a:t>Shield Excavation</a:t>
            </a:r>
            <a:endParaRPr lang="en-GB" dirty="0"/>
          </a:p>
        </p:txBody>
      </p:sp>
      <p:pic>
        <p:nvPicPr>
          <p:cNvPr id="13" name="Content Placeholder 12"/>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155303" y="1312085"/>
            <a:ext cx="4552410" cy="2558134"/>
          </a:xfrm>
          <a:prstGeom prst="rect">
            <a:avLst/>
          </a:prstGeom>
        </p:spPr>
      </p:pic>
      <p:sp>
        <p:nvSpPr>
          <p:cNvPr id="4" name="Slide Number Placeholder 3"/>
          <p:cNvSpPr>
            <a:spLocks noGrp="1"/>
          </p:cNvSpPr>
          <p:nvPr>
            <p:ph type="sldNum" sz="quarter" idx="12"/>
          </p:nvPr>
        </p:nvSpPr>
        <p:spPr/>
        <p:txBody>
          <a:bodyPr/>
          <a:lstStyle/>
          <a:p>
            <a:fld id="{6304C250-0F76-4941-BBF5-8CA5121381D4}" type="slidenum">
              <a:rPr lang="en-GB" smtClean="0"/>
              <a:t>27</a:t>
            </a:fld>
            <a:endParaRPr lang="en-GB"/>
          </a:p>
        </p:txBody>
      </p:sp>
      <p:pic>
        <p:nvPicPr>
          <p:cNvPr id="1029"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1156" y="4149081"/>
            <a:ext cx="3847104"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DSCF1505.JPG"/>
          <p:cNvPicPr>
            <a:picLocks noChangeAspect="1"/>
          </p:cNvPicPr>
          <p:nvPr/>
        </p:nvPicPr>
        <p:blipFill>
          <a:blip r:embed="rId4" cstate="print"/>
          <a:stretch>
            <a:fillRect/>
          </a:stretch>
        </p:blipFill>
        <p:spPr>
          <a:xfrm>
            <a:off x="251520" y="1268760"/>
            <a:ext cx="3528392" cy="2553038"/>
          </a:xfrm>
          <a:prstGeom prst="rect">
            <a:avLst/>
          </a:prstGeom>
        </p:spPr>
      </p:pic>
      <p:sp>
        <p:nvSpPr>
          <p:cNvPr id="6" name="TextBox 5"/>
          <p:cNvSpPr txBox="1"/>
          <p:nvPr/>
        </p:nvSpPr>
        <p:spPr>
          <a:xfrm>
            <a:off x="4716016" y="3870219"/>
            <a:ext cx="3888432" cy="369332"/>
          </a:xfrm>
          <a:prstGeom prst="rect">
            <a:avLst/>
          </a:prstGeom>
          <a:noFill/>
        </p:spPr>
        <p:txBody>
          <a:bodyPr wrap="square" rtlCol="0">
            <a:spAutoFit/>
          </a:bodyPr>
          <a:lstStyle/>
          <a:p>
            <a:r>
              <a:rPr lang="en-GB" dirty="0" smtClean="0"/>
              <a:t>Fig </a:t>
            </a:r>
            <a:r>
              <a:rPr lang="en-GB" dirty="0"/>
              <a:t>2</a:t>
            </a:r>
            <a:r>
              <a:rPr lang="en-GB" dirty="0" smtClean="0"/>
              <a:t> top corner of shield embedded</a:t>
            </a:r>
            <a:endParaRPr lang="en-GB" dirty="0"/>
          </a:p>
        </p:txBody>
      </p:sp>
      <p:sp>
        <p:nvSpPr>
          <p:cNvPr id="2" name="Rectangle 1"/>
          <p:cNvSpPr/>
          <p:nvPr/>
        </p:nvSpPr>
        <p:spPr>
          <a:xfrm>
            <a:off x="221795" y="3820656"/>
            <a:ext cx="3587842" cy="369332"/>
          </a:xfrm>
          <a:prstGeom prst="rect">
            <a:avLst/>
          </a:prstGeom>
        </p:spPr>
        <p:txBody>
          <a:bodyPr wrap="none">
            <a:spAutoFit/>
          </a:bodyPr>
          <a:lstStyle/>
          <a:p>
            <a:r>
              <a:rPr lang="en-GB" dirty="0"/>
              <a:t>Fig 1 Start of shield advancement</a:t>
            </a:r>
          </a:p>
        </p:txBody>
      </p:sp>
      <p:sp>
        <p:nvSpPr>
          <p:cNvPr id="5" name="Rectangle 4"/>
          <p:cNvSpPr/>
          <p:nvPr/>
        </p:nvSpPr>
        <p:spPr>
          <a:xfrm>
            <a:off x="4211960" y="5044043"/>
            <a:ext cx="3900427" cy="369332"/>
          </a:xfrm>
          <a:prstGeom prst="rect">
            <a:avLst/>
          </a:prstGeom>
        </p:spPr>
        <p:txBody>
          <a:bodyPr wrap="none">
            <a:spAutoFit/>
          </a:bodyPr>
          <a:lstStyle/>
          <a:p>
            <a:r>
              <a:rPr lang="en-GB" dirty="0"/>
              <a:t>Fig 3</a:t>
            </a:r>
            <a:r>
              <a:rPr lang="en-GB" dirty="0" smtClean="0"/>
              <a:t> </a:t>
            </a:r>
            <a:r>
              <a:rPr lang="en-GB" dirty="0"/>
              <a:t>Shield fully penetrated ground</a:t>
            </a:r>
          </a:p>
        </p:txBody>
      </p:sp>
    </p:spTree>
    <p:extLst>
      <p:ext uri="{BB962C8B-B14F-4D97-AF65-F5344CB8AC3E}">
        <p14:creationId xmlns:p14="http://schemas.microsoft.com/office/powerpoint/2010/main" val="129306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Opened </a:t>
            </a:r>
            <a:br>
              <a:rPr lang="en-GB" dirty="0" smtClean="0"/>
            </a:br>
            <a:r>
              <a:rPr lang="en-GB" dirty="0" smtClean="0"/>
              <a:t>23</a:t>
            </a:r>
            <a:r>
              <a:rPr lang="en-GB" baseline="30000" dirty="0" smtClean="0"/>
              <a:t>rd</a:t>
            </a:r>
            <a:r>
              <a:rPr lang="en-GB" dirty="0" smtClean="0"/>
              <a:t> May 2012</a:t>
            </a:r>
            <a:endParaRPr lang="en-GB" dirty="0"/>
          </a:p>
        </p:txBody>
      </p:sp>
      <p:sp>
        <p:nvSpPr>
          <p:cNvPr id="3" name="Content Placeholder 2"/>
          <p:cNvSpPr>
            <a:spLocks noGrp="1"/>
          </p:cNvSpPr>
          <p:nvPr>
            <p:ph idx="1"/>
          </p:nvPr>
        </p:nvSpPr>
        <p:spPr>
          <a:xfrm>
            <a:off x="457200" y="4509120"/>
            <a:ext cx="8229600" cy="1617043"/>
          </a:xfrm>
        </p:spPr>
        <p:txBody>
          <a:bodyPr>
            <a:normAutofit/>
          </a:bodyPr>
          <a:lstStyle/>
          <a:p>
            <a:endParaRPr lang="en-GB" dirty="0"/>
          </a:p>
        </p:txBody>
      </p:sp>
      <p:sp>
        <p:nvSpPr>
          <p:cNvPr id="4" name="Slide Number Placeholder 3"/>
          <p:cNvSpPr>
            <a:spLocks noGrp="1"/>
          </p:cNvSpPr>
          <p:nvPr>
            <p:ph type="sldNum" sz="quarter" idx="12"/>
          </p:nvPr>
        </p:nvSpPr>
        <p:spPr/>
        <p:txBody>
          <a:bodyPr/>
          <a:lstStyle/>
          <a:p>
            <a:fld id="{6304C250-0F76-4941-BBF5-8CA5121381D4}" type="slidenum">
              <a:rPr lang="en-GB" smtClean="0"/>
              <a:t>28</a:t>
            </a:fld>
            <a:endParaRPr lang="en-GB"/>
          </a:p>
        </p:txBody>
      </p:sp>
      <p:sp>
        <p:nvSpPr>
          <p:cNvPr id="6" name="Rectangle 5"/>
          <p:cNvSpPr/>
          <p:nvPr/>
        </p:nvSpPr>
        <p:spPr>
          <a:xfrm>
            <a:off x="0" y="6443618"/>
            <a:ext cx="5004048" cy="338554"/>
          </a:xfrm>
          <a:prstGeom prst="rect">
            <a:avLst/>
          </a:prstGeom>
        </p:spPr>
        <p:txBody>
          <a:bodyPr wrap="square">
            <a:spAutoFit/>
          </a:bodyPr>
          <a:lstStyle/>
          <a:p>
            <a:r>
              <a:rPr lang="en-GB" sz="1600" dirty="0">
                <a:solidFill>
                  <a:schemeClr val="tx1">
                    <a:lumMod val="95000"/>
                    <a:lumOff val="5000"/>
                  </a:schemeClr>
                </a:solidFill>
              </a:rPr>
              <a:t>Picture courtesy of </a:t>
            </a:r>
            <a:r>
              <a:rPr lang="en-GB" sz="1600" dirty="0" err="1">
                <a:solidFill>
                  <a:schemeClr val="tx1">
                    <a:lumMod val="95000"/>
                    <a:lumOff val="5000"/>
                  </a:schemeClr>
                </a:solidFill>
              </a:rPr>
              <a:t>VolkerFitzpatrick</a:t>
            </a:r>
            <a:r>
              <a:rPr lang="en-GB" sz="1600" dirty="0">
                <a:solidFill>
                  <a:schemeClr val="tx1">
                    <a:lumMod val="95000"/>
                    <a:lumOff val="5000"/>
                  </a:schemeClr>
                </a:solidFill>
              </a:rPr>
              <a:t> HOCHTIEF JV</a:t>
            </a:r>
          </a:p>
        </p:txBody>
      </p:sp>
      <p:pic>
        <p:nvPicPr>
          <p:cNvPr id="8" name="Picture 3" descr="VF HT JV logo_text_JV_icon_LOW RE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83968" y="6504004"/>
            <a:ext cx="471059" cy="24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1462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1520" y="764704"/>
            <a:ext cx="8280920" cy="2116832"/>
          </a:xfrm>
        </p:spPr>
        <p:txBody>
          <a:bodyPr>
            <a:normAutofit fontScale="90000"/>
          </a:bodyPr>
          <a:lstStyle/>
          <a:p>
            <a:r>
              <a:rPr lang="en-GB" dirty="0" smtClean="0"/>
              <a:t>Advantages of the JACKED ARCH AND JACKED DECK CONCEPTS</a:t>
            </a:r>
            <a:endParaRPr lang="en-GB" dirty="0"/>
          </a:p>
        </p:txBody>
      </p:sp>
      <p:sp>
        <p:nvSpPr>
          <p:cNvPr id="5" name="Subtitle 4"/>
          <p:cNvSpPr>
            <a:spLocks noGrp="1"/>
          </p:cNvSpPr>
          <p:nvPr>
            <p:ph type="subTitle" idx="1"/>
          </p:nvPr>
        </p:nvSpPr>
        <p:spPr>
          <a:xfrm>
            <a:off x="395536" y="3212976"/>
            <a:ext cx="8640960" cy="2880320"/>
          </a:xfrm>
        </p:spPr>
        <p:txBody>
          <a:bodyPr>
            <a:normAutofit fontScale="85000" lnSpcReduction="10000"/>
          </a:bodyPr>
          <a:lstStyle/>
          <a:p>
            <a:pPr marL="457200" indent="-457200" algn="l">
              <a:buFont typeface="Wingdings" pitchFamily="2" charset="2"/>
              <a:buChar char="q"/>
            </a:pPr>
            <a:r>
              <a:rPr lang="en-GB" dirty="0" smtClean="0"/>
              <a:t>Designed to work all types of soil </a:t>
            </a:r>
          </a:p>
          <a:p>
            <a:pPr marL="457200" indent="-457200" algn="l">
              <a:buFont typeface="Wingdings" pitchFamily="2" charset="2"/>
              <a:buChar char="q"/>
            </a:pPr>
            <a:r>
              <a:rPr lang="en-GB" dirty="0" smtClean="0"/>
              <a:t>A full structural lining at all stages of excavation</a:t>
            </a:r>
          </a:p>
          <a:p>
            <a:pPr marL="457200" indent="-457200" algn="l">
              <a:buFont typeface="Wingdings" pitchFamily="2" charset="2"/>
              <a:buChar char="q"/>
            </a:pPr>
            <a:r>
              <a:rPr lang="en-GB" dirty="0" smtClean="0"/>
              <a:t>Reduced exposed excavation faces</a:t>
            </a:r>
          </a:p>
          <a:p>
            <a:pPr marL="457200" indent="-457200" algn="l">
              <a:buFont typeface="Wingdings" pitchFamily="2" charset="2"/>
              <a:buChar char="q"/>
            </a:pPr>
            <a:r>
              <a:rPr lang="en-GB" dirty="0" smtClean="0"/>
              <a:t>Guaranteed accuracy of installation</a:t>
            </a:r>
          </a:p>
          <a:p>
            <a:pPr marL="457200" indent="-457200" algn="l">
              <a:buFont typeface="Wingdings" pitchFamily="2" charset="2"/>
              <a:buChar char="q"/>
            </a:pPr>
            <a:r>
              <a:rPr lang="en-GB" dirty="0" smtClean="0"/>
              <a:t>Minimal surface settlement </a:t>
            </a:r>
          </a:p>
          <a:p>
            <a:pPr marL="457200" indent="-457200" algn="l">
              <a:buFont typeface="Wingdings" pitchFamily="2" charset="2"/>
              <a:buChar char="q"/>
            </a:pPr>
            <a:r>
              <a:rPr lang="en-GB" dirty="0" smtClean="0"/>
              <a:t>Much larger and longer structures </a:t>
            </a:r>
          </a:p>
          <a:p>
            <a:pPr marL="457200" indent="-457200" algn="l">
              <a:buFont typeface="Wingdings" pitchFamily="2" charset="2"/>
              <a:buChar char="q"/>
            </a:pPr>
            <a:r>
              <a:rPr lang="en-GB" dirty="0" smtClean="0"/>
              <a:t>Reduced time of installation under critical surface facilities</a:t>
            </a:r>
            <a:endParaRPr lang="en-GB" dirty="0"/>
          </a:p>
        </p:txBody>
      </p:sp>
    </p:spTree>
    <p:extLst>
      <p:ext uri="{BB962C8B-B14F-4D97-AF65-F5344CB8AC3E}">
        <p14:creationId xmlns:p14="http://schemas.microsoft.com/office/powerpoint/2010/main" val="318285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MIGRATION</a:t>
            </a:r>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57" y="1340768"/>
            <a:ext cx="8219199" cy="5046408"/>
          </a:xfrm>
          <a:prstGeom prst="rect">
            <a:avLst/>
          </a:prstGeom>
        </p:spPr>
      </p:pic>
      <p:sp>
        <p:nvSpPr>
          <p:cNvPr id="5" name="TextBox 4"/>
          <p:cNvSpPr txBox="1"/>
          <p:nvPr/>
        </p:nvSpPr>
        <p:spPr>
          <a:xfrm>
            <a:off x="1080966" y="2276872"/>
            <a:ext cx="6971780" cy="1938992"/>
          </a:xfrm>
          <a:prstGeom prst="rect">
            <a:avLst/>
          </a:prstGeom>
          <a:noFill/>
        </p:spPr>
        <p:txBody>
          <a:bodyPr wrap="none" rtlCol="0">
            <a:spAutoFit/>
          </a:bodyPr>
          <a:lstStyle/>
          <a:p>
            <a:pPr algn="ctr"/>
            <a:r>
              <a:rPr lang="en-GB" sz="2400" b="1" dirty="0" smtClean="0"/>
              <a:t>TODAY MORE THAN 50% OF  THE WORLDS </a:t>
            </a:r>
          </a:p>
          <a:p>
            <a:pPr algn="ctr"/>
            <a:r>
              <a:rPr lang="en-GB" sz="2400" b="1" dirty="0" smtClean="0"/>
              <a:t>POPULATION  </a:t>
            </a:r>
          </a:p>
          <a:p>
            <a:pPr algn="ctr"/>
            <a:r>
              <a:rPr lang="en-GB" sz="2400" b="1" dirty="0" smtClean="0"/>
              <a:t>LIVE IN URBAN AREAS</a:t>
            </a:r>
          </a:p>
          <a:p>
            <a:pPr algn="ctr"/>
            <a:endParaRPr lang="en-GB" sz="2400" b="1" dirty="0" smtClean="0"/>
          </a:p>
          <a:p>
            <a:pPr algn="ctr"/>
            <a:r>
              <a:rPr lang="en-GB" sz="2400" b="1" dirty="0" smtClean="0"/>
              <a:t>BY 2070 THIS IS PREDICTED TO BE 70% </a:t>
            </a:r>
            <a:endParaRPr lang="en-GB" sz="2400" b="1" dirty="0"/>
          </a:p>
        </p:txBody>
      </p:sp>
    </p:spTree>
    <p:extLst>
      <p:ext uri="{BB962C8B-B14F-4D97-AF65-F5344CB8AC3E}">
        <p14:creationId xmlns:p14="http://schemas.microsoft.com/office/powerpoint/2010/main" val="29356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4638"/>
            <a:ext cx="8219256" cy="2938338"/>
          </a:xfrm>
        </p:spPr>
        <p:txBody>
          <a:bodyPr>
            <a:normAutofit/>
          </a:bodyPr>
          <a:lstStyle/>
          <a:p>
            <a:r>
              <a:rPr lang="en-GB" sz="5300" dirty="0" smtClean="0"/>
              <a:t>Opportunities</a:t>
            </a:r>
            <a:r>
              <a:rPr lang="en-GB" dirty="0" smtClean="0"/>
              <a:t> </a:t>
            </a:r>
            <a:r>
              <a:rPr lang="en-GB" sz="5300" dirty="0" smtClean="0"/>
              <a:t>for Creating Underground Space</a:t>
            </a:r>
            <a:endParaRPr lang="en-GB" sz="5300" dirty="0"/>
          </a:p>
        </p:txBody>
      </p:sp>
      <p:sp>
        <p:nvSpPr>
          <p:cNvPr id="3" name="Content Placeholder 2"/>
          <p:cNvSpPr>
            <a:spLocks noGrp="1"/>
          </p:cNvSpPr>
          <p:nvPr>
            <p:ph idx="1"/>
          </p:nvPr>
        </p:nvSpPr>
        <p:spPr>
          <a:xfrm>
            <a:off x="457200" y="2924944"/>
            <a:ext cx="8229600" cy="3384416"/>
          </a:xfrm>
        </p:spPr>
        <p:txBody>
          <a:bodyPr>
            <a:normAutofit lnSpcReduction="10000"/>
          </a:bodyPr>
          <a:lstStyle/>
          <a:p>
            <a:pPr algn="ctr"/>
            <a:endParaRPr lang="en-GB" dirty="0" smtClean="0"/>
          </a:p>
          <a:p>
            <a:pPr marL="137160" indent="0" algn="ctr">
              <a:buNone/>
            </a:pPr>
            <a:r>
              <a:rPr lang="en-GB" dirty="0" smtClean="0"/>
              <a:t>A whole range of </a:t>
            </a:r>
            <a:r>
              <a:rPr lang="en-GB" sz="4000" dirty="0" smtClean="0"/>
              <a:t>larger</a:t>
            </a:r>
            <a:r>
              <a:rPr lang="en-GB" dirty="0" smtClean="0"/>
              <a:t> and </a:t>
            </a:r>
            <a:r>
              <a:rPr lang="en-GB" sz="4000" dirty="0" smtClean="0"/>
              <a:t>l o n g e r </a:t>
            </a:r>
            <a:r>
              <a:rPr lang="en-GB" dirty="0" smtClean="0"/>
              <a:t>underground installations are now possible in a wide rang of configurations </a:t>
            </a:r>
            <a:endParaRPr lang="en-GB" dirty="0"/>
          </a:p>
          <a:p>
            <a:pPr marL="137160" indent="0" algn="ctr">
              <a:buNone/>
            </a:pPr>
            <a:endParaRPr lang="en-GB" dirty="0" smtClean="0"/>
          </a:p>
          <a:p>
            <a:pPr marL="137160" indent="0" algn="ctr">
              <a:buNone/>
            </a:pPr>
            <a:r>
              <a:rPr lang="en-GB" b="1" dirty="0" smtClean="0">
                <a:solidFill>
                  <a:srgbClr val="FF3300"/>
                </a:solidFill>
                <a:effectLst>
                  <a:outerShdw blurRad="38100" dist="38100" dir="2700000" algn="tl">
                    <a:srgbClr val="000000">
                      <a:alpha val="43137"/>
                    </a:srgbClr>
                  </a:outerShdw>
                </a:effectLst>
              </a:rPr>
              <a:t>When the Client requires</a:t>
            </a:r>
          </a:p>
          <a:p>
            <a:pPr marL="137160" indent="0" algn="ctr">
              <a:buNone/>
            </a:pPr>
            <a:r>
              <a:rPr lang="en-GB" b="1" dirty="0" smtClean="0">
                <a:solidFill>
                  <a:srgbClr val="FF3300"/>
                </a:solidFill>
                <a:effectLst>
                  <a:outerShdw blurRad="38100" dist="38100" dir="2700000" algn="tl">
                    <a:srgbClr val="000000">
                      <a:alpha val="43137"/>
                    </a:srgbClr>
                  </a:outerShdw>
                </a:effectLst>
              </a:rPr>
              <a:t>Minimum Surface Disruption</a:t>
            </a:r>
          </a:p>
        </p:txBody>
      </p:sp>
    </p:spTree>
    <p:extLst>
      <p:ext uri="{BB962C8B-B14F-4D97-AF65-F5344CB8AC3E}">
        <p14:creationId xmlns:p14="http://schemas.microsoft.com/office/powerpoint/2010/main" val="356642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par>
                          <p:cTn id="8" fill="hold">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2000"/>
                                        <p:tgtEl>
                                          <p:spTgt spid="3">
                                            <p:txEl>
                                              <p:pRg st="3" end="3"/>
                                            </p:txEl>
                                          </p:spTgt>
                                        </p:tgtEl>
                                      </p:cBhvr>
                                    </p:animEffect>
                                  </p:childTnLst>
                                </p:cTn>
                              </p:par>
                            </p:childTnLst>
                          </p:cTn>
                        </p:par>
                        <p:par>
                          <p:cTn id="12" fill="hold">
                            <p:stCondLst>
                              <p:cond delay="5500"/>
                            </p:stCondLst>
                            <p:childTnLst>
                              <p:par>
                                <p:cTn id="13" presetID="10" presetClass="entr" presetSubtype="0"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Metro Stations-</a:t>
            </a:r>
            <a:br>
              <a:rPr lang="en-GB" dirty="0" smtClean="0"/>
            </a:br>
            <a:r>
              <a:rPr lang="en-GB" dirty="0" smtClean="0"/>
              <a:t>Arch Configurations</a:t>
            </a:r>
            <a:endParaRPr lang="en-GB" dirty="0"/>
          </a:p>
        </p:txBody>
      </p:sp>
      <p:pic>
        <p:nvPicPr>
          <p:cNvPr id="4" name="Content Placeholder 3" descr="Arch Station - Alternative 1.jpg"/>
          <p:cNvPicPr>
            <a:picLocks noGrp="1" noChangeAspect="1"/>
          </p:cNvPicPr>
          <p:nvPr>
            <p:ph idx="1"/>
          </p:nvPr>
        </p:nvPicPr>
        <p:blipFill>
          <a:blip r:embed="rId2" cstate="print"/>
          <a:stretch>
            <a:fillRect/>
          </a:stretch>
        </p:blipFill>
        <p:spPr>
          <a:xfrm>
            <a:off x="448906" y="1721364"/>
            <a:ext cx="8083533" cy="3684938"/>
          </a:xfrm>
          <a:prstGeom prst="rect">
            <a:avLst/>
          </a:prstGeom>
        </p:spPr>
      </p:pic>
      <p:pic>
        <p:nvPicPr>
          <p:cNvPr id="5" name="Picture 4" descr="Arch Station - Alternative 2.jpg"/>
          <p:cNvPicPr>
            <a:picLocks noChangeAspect="1"/>
          </p:cNvPicPr>
          <p:nvPr/>
        </p:nvPicPr>
        <p:blipFill>
          <a:blip r:embed="rId3" cstate="print"/>
          <a:stretch>
            <a:fillRect/>
          </a:stretch>
        </p:blipFill>
        <p:spPr>
          <a:xfrm>
            <a:off x="1502339" y="1731972"/>
            <a:ext cx="6048672" cy="3676643"/>
          </a:xfrm>
          <a:prstGeom prst="rect">
            <a:avLst/>
          </a:prstGeom>
        </p:spPr>
      </p:pic>
      <p:sp>
        <p:nvSpPr>
          <p:cNvPr id="9" name="Rectangle 8"/>
          <p:cNvSpPr/>
          <p:nvPr/>
        </p:nvSpPr>
        <p:spPr>
          <a:xfrm>
            <a:off x="2339752" y="5053182"/>
            <a:ext cx="2736304" cy="369332"/>
          </a:xfrm>
          <a:prstGeom prst="rect">
            <a:avLst/>
          </a:prstGeom>
        </p:spPr>
        <p:txBody>
          <a:bodyPr wrap="square">
            <a:spAutoFit/>
          </a:bodyPr>
          <a:lstStyle/>
          <a:p>
            <a:r>
              <a:rPr lang="en-GB" dirty="0" smtClean="0">
                <a:solidFill>
                  <a:schemeClr val="bg2">
                    <a:lumMod val="75000"/>
                  </a:schemeClr>
                </a:solidFill>
              </a:rPr>
              <a:t>Jacked Top Box </a:t>
            </a:r>
            <a:r>
              <a:rPr lang="en-GB" dirty="0" smtClean="0">
                <a:solidFill>
                  <a:schemeClr val="bg2">
                    <a:lumMod val="50000"/>
                  </a:schemeClr>
                </a:solidFill>
              </a:rPr>
              <a:t>and</a:t>
            </a:r>
            <a:r>
              <a:rPr lang="en-GB" dirty="0" smtClean="0">
                <a:solidFill>
                  <a:schemeClr val="bg2">
                    <a:lumMod val="75000"/>
                  </a:schemeClr>
                </a:solidFill>
              </a:rPr>
              <a:t> Piles</a:t>
            </a:r>
            <a:endParaRPr lang="en-GB" dirty="0">
              <a:solidFill>
                <a:schemeClr val="bg2">
                  <a:lumMod val="75000"/>
                </a:schemeClr>
              </a:solidFill>
            </a:endParaRPr>
          </a:p>
        </p:txBody>
      </p:sp>
      <p:sp>
        <p:nvSpPr>
          <p:cNvPr id="7" name="Rectangle 6"/>
          <p:cNvSpPr/>
          <p:nvPr/>
        </p:nvSpPr>
        <p:spPr>
          <a:xfrm>
            <a:off x="3275855" y="5065708"/>
            <a:ext cx="4299481" cy="369332"/>
          </a:xfrm>
          <a:prstGeom prst="rect">
            <a:avLst/>
          </a:prstGeom>
        </p:spPr>
        <p:txBody>
          <a:bodyPr wrap="square">
            <a:spAutoFit/>
          </a:bodyPr>
          <a:lstStyle/>
          <a:p>
            <a:r>
              <a:rPr lang="en-GB" dirty="0" smtClean="0"/>
              <a:t>Jacked Modular Abutment Boxes</a:t>
            </a:r>
            <a:endParaRPr lang="en-GB" dirty="0"/>
          </a:p>
        </p:txBody>
      </p:sp>
      <p:sp>
        <p:nvSpPr>
          <p:cNvPr id="8" name="Slide Number Placeholder 7"/>
          <p:cNvSpPr>
            <a:spLocks noGrp="1"/>
          </p:cNvSpPr>
          <p:nvPr>
            <p:ph type="sldNum" sz="quarter" idx="12"/>
          </p:nvPr>
        </p:nvSpPr>
        <p:spPr/>
        <p:txBody>
          <a:bodyPr/>
          <a:lstStyle/>
          <a:p>
            <a:fld id="{6304C250-0F76-4941-BBF5-8CA5121381D4}" type="slidenum">
              <a:rPr lang="en-GB" smtClean="0"/>
              <a:t>31</a:t>
            </a:fld>
            <a:endParaRPr lang="en-GB"/>
          </a:p>
        </p:txBody>
      </p:sp>
    </p:spTree>
    <p:extLst>
      <p:ext uri="{BB962C8B-B14F-4D97-AF65-F5344CB8AC3E}">
        <p14:creationId xmlns:p14="http://schemas.microsoft.com/office/powerpoint/2010/main" val="12056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anim calcmode="lin" valueType="num">
                                      <p:cBhvr>
                                        <p:cTn id="11" dur="2000" fill="hold"/>
                                        <p:tgtEl>
                                          <p:spTgt spid="9"/>
                                        </p:tgtEl>
                                        <p:attrNameLst>
                                          <p:attrName>ppt_x</p:attrName>
                                        </p:attrNameLst>
                                      </p:cBhvr>
                                      <p:tavLst>
                                        <p:tav tm="0">
                                          <p:val>
                                            <p:strVal val="#ppt_x"/>
                                          </p:val>
                                        </p:tav>
                                        <p:tav tm="100000">
                                          <p:val>
                                            <p:strVal val="#ppt_x"/>
                                          </p:val>
                                        </p:tav>
                                      </p:tavLst>
                                    </p:anim>
                                    <p:anim calcmode="lin" valueType="num">
                                      <p:cBhvr>
                                        <p:cTn id="12"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ppt_x</p:attrName>
                                        </p:attrNameLst>
                                      </p:cBhvr>
                                      <p:tavLst>
                                        <p:tav tm="0">
                                          <p:val>
                                            <p:strVal val="#ppt_x"/>
                                          </p:val>
                                        </p:tav>
                                        <p:tav tm="100000">
                                          <p:val>
                                            <p:strVal val="#ppt_x"/>
                                          </p:val>
                                        </p:tav>
                                      </p:tavLst>
                                    </p:anim>
                                    <p:anim calcmode="lin" valueType="num">
                                      <p:cBhvr>
                                        <p:cTn id="24"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r>
              <a:rPr lang="en-GB" b="1" dirty="0" smtClean="0"/>
              <a:t>Four Platform Arrangement </a:t>
            </a:r>
            <a:endParaRPr lang="en-GB" dirty="0"/>
          </a:p>
        </p:txBody>
      </p:sp>
      <p:pic>
        <p:nvPicPr>
          <p:cNvPr id="4" name="Content Placeholder 3" descr="4 Platform station option 1.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7200" y="1731280"/>
            <a:ext cx="8229600" cy="4263803"/>
          </a:xfrm>
          <a:prstGeom prst="rect">
            <a:avLst/>
          </a:prstGeom>
        </p:spPr>
      </p:pic>
      <p:sp>
        <p:nvSpPr>
          <p:cNvPr id="5" name="Slide Number Placeholder 4"/>
          <p:cNvSpPr>
            <a:spLocks noGrp="1"/>
          </p:cNvSpPr>
          <p:nvPr>
            <p:ph type="sldNum" sz="quarter" idx="12"/>
          </p:nvPr>
        </p:nvSpPr>
        <p:spPr/>
        <p:txBody>
          <a:bodyPr/>
          <a:lstStyle/>
          <a:p>
            <a:fld id="{6304C250-0F76-4941-BBF5-8CA5121381D4}" type="slidenum">
              <a:rPr lang="en-GB" smtClean="0"/>
              <a:t>32</a:t>
            </a:fld>
            <a:endParaRPr lang="en-GB"/>
          </a:p>
        </p:txBody>
      </p:sp>
    </p:spTree>
    <p:extLst>
      <p:ext uri="{BB962C8B-B14F-4D97-AF65-F5344CB8AC3E}">
        <p14:creationId xmlns:p14="http://schemas.microsoft.com/office/powerpoint/2010/main" val="3320176670"/>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Metro Stations</a:t>
            </a:r>
            <a:br>
              <a:rPr lang="en-GB" b="1" dirty="0" smtClean="0"/>
            </a:br>
            <a:r>
              <a:rPr lang="en-GB" b="1" dirty="0" smtClean="0"/>
              <a:t>Arch Configurations</a:t>
            </a:r>
            <a:endParaRPr lang="en-GB" dirty="0"/>
          </a:p>
        </p:txBody>
      </p:sp>
      <p:pic>
        <p:nvPicPr>
          <p:cNvPr id="4" name="Content Placeholder 3" descr="Arch Station - Alternative 3.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flipH="1">
            <a:off x="3707904" y="2060848"/>
            <a:ext cx="5256584" cy="3168352"/>
          </a:xfrm>
          <a:prstGeom prst="rect">
            <a:avLst/>
          </a:prstGeom>
        </p:spPr>
      </p:pic>
      <p:sp>
        <p:nvSpPr>
          <p:cNvPr id="5" name="Rectangle 4"/>
          <p:cNvSpPr/>
          <p:nvPr/>
        </p:nvSpPr>
        <p:spPr>
          <a:xfrm>
            <a:off x="1043608" y="5805264"/>
            <a:ext cx="2093843" cy="369332"/>
          </a:xfrm>
          <a:prstGeom prst="rect">
            <a:avLst/>
          </a:prstGeom>
        </p:spPr>
        <p:txBody>
          <a:bodyPr wrap="none">
            <a:spAutoFit/>
          </a:bodyPr>
          <a:lstStyle/>
          <a:p>
            <a:r>
              <a:rPr lang="en-GB" dirty="0" smtClean="0"/>
              <a:t>Foundation tunnel</a:t>
            </a:r>
            <a:endParaRPr lang="en-GB" dirty="0"/>
          </a:p>
        </p:txBody>
      </p:sp>
      <p:pic>
        <p:nvPicPr>
          <p:cNvPr id="6" name="Picture 5" descr="ArchStation - Alternative 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242" y="2852936"/>
            <a:ext cx="4548182" cy="2952328"/>
          </a:xfrm>
          <a:prstGeom prst="rect">
            <a:avLst/>
          </a:prstGeom>
        </p:spPr>
      </p:pic>
      <p:sp>
        <p:nvSpPr>
          <p:cNvPr id="7" name="Rectangle 6"/>
          <p:cNvSpPr/>
          <p:nvPr/>
        </p:nvSpPr>
        <p:spPr>
          <a:xfrm>
            <a:off x="5796136" y="5229200"/>
            <a:ext cx="1863011" cy="369332"/>
          </a:xfrm>
          <a:prstGeom prst="rect">
            <a:avLst/>
          </a:prstGeom>
        </p:spPr>
        <p:txBody>
          <a:bodyPr wrap="none">
            <a:spAutoFit/>
          </a:bodyPr>
          <a:lstStyle/>
          <a:p>
            <a:r>
              <a:rPr lang="en-GB" dirty="0" smtClean="0"/>
              <a:t>Foundation box </a:t>
            </a:r>
            <a:endParaRPr lang="en-GB" dirty="0"/>
          </a:p>
        </p:txBody>
      </p:sp>
      <p:sp>
        <p:nvSpPr>
          <p:cNvPr id="8" name="Slide Number Placeholder 7"/>
          <p:cNvSpPr>
            <a:spLocks noGrp="1"/>
          </p:cNvSpPr>
          <p:nvPr>
            <p:ph type="sldNum" sz="quarter" idx="12"/>
          </p:nvPr>
        </p:nvSpPr>
        <p:spPr/>
        <p:txBody>
          <a:bodyPr/>
          <a:lstStyle/>
          <a:p>
            <a:fld id="{6304C250-0F76-4941-BBF5-8CA5121381D4}" type="slidenum">
              <a:rPr lang="en-GB" smtClean="0"/>
              <a:t>33</a:t>
            </a:fld>
            <a:endParaRPr lang="en-GB"/>
          </a:p>
        </p:txBody>
      </p:sp>
    </p:spTree>
    <p:extLst>
      <p:ext uri="{BB962C8B-B14F-4D97-AF65-F5344CB8AC3E}">
        <p14:creationId xmlns:p14="http://schemas.microsoft.com/office/powerpoint/2010/main" val="10712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METRO STATIONS</a:t>
            </a:r>
            <a:br>
              <a:rPr lang="en-GB" b="1" dirty="0" smtClean="0"/>
            </a:br>
            <a:r>
              <a:rPr lang="en-GB" b="1" dirty="0" smtClean="0"/>
              <a:t>Jacked Deck Concepts</a:t>
            </a:r>
            <a:endParaRPr lang="en-GB" dirty="0"/>
          </a:p>
        </p:txBody>
      </p:sp>
      <p:pic>
        <p:nvPicPr>
          <p:cNvPr id="4" name="Content Placeholder 3" descr="Jacked deck Station -alt2.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670097" y="2924944"/>
            <a:ext cx="5390258" cy="2940932"/>
          </a:xfrm>
          <a:prstGeom prst="rect">
            <a:avLst/>
          </a:prstGeom>
        </p:spPr>
      </p:pic>
      <p:pic>
        <p:nvPicPr>
          <p:cNvPr id="5" name="Picture 4" descr="Jacked deck - Alt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82" y="2057897"/>
            <a:ext cx="4458110" cy="2611943"/>
          </a:xfrm>
          <a:prstGeom prst="rect">
            <a:avLst/>
          </a:prstGeom>
        </p:spPr>
      </p:pic>
      <p:sp>
        <p:nvSpPr>
          <p:cNvPr id="6" name="Slide Number Placeholder 5"/>
          <p:cNvSpPr>
            <a:spLocks noGrp="1"/>
          </p:cNvSpPr>
          <p:nvPr>
            <p:ph type="sldNum" sz="quarter" idx="12"/>
          </p:nvPr>
        </p:nvSpPr>
        <p:spPr/>
        <p:txBody>
          <a:bodyPr/>
          <a:lstStyle/>
          <a:p>
            <a:fld id="{6304C250-0F76-4941-BBF5-8CA5121381D4}" type="slidenum">
              <a:rPr lang="en-GB" smtClean="0"/>
              <a:t>34</a:t>
            </a:fld>
            <a:endParaRPr lang="en-GB"/>
          </a:p>
        </p:txBody>
      </p:sp>
      <p:sp>
        <p:nvSpPr>
          <p:cNvPr id="7" name="TextBox 6"/>
          <p:cNvSpPr txBox="1"/>
          <p:nvPr/>
        </p:nvSpPr>
        <p:spPr>
          <a:xfrm>
            <a:off x="251520" y="4669840"/>
            <a:ext cx="2736304" cy="369332"/>
          </a:xfrm>
          <a:prstGeom prst="rect">
            <a:avLst/>
          </a:prstGeom>
          <a:noFill/>
        </p:spPr>
        <p:txBody>
          <a:bodyPr wrap="square" rtlCol="0">
            <a:spAutoFit/>
          </a:bodyPr>
          <a:lstStyle/>
          <a:p>
            <a:r>
              <a:rPr lang="en-GB" dirty="0" smtClean="0"/>
              <a:t>Jacked Top Box and Piles</a:t>
            </a:r>
            <a:endParaRPr lang="en-GB" dirty="0"/>
          </a:p>
        </p:txBody>
      </p:sp>
      <p:sp>
        <p:nvSpPr>
          <p:cNvPr id="8" name="Rectangle 7"/>
          <p:cNvSpPr/>
          <p:nvPr/>
        </p:nvSpPr>
        <p:spPr>
          <a:xfrm>
            <a:off x="4499992" y="5877272"/>
            <a:ext cx="3672408" cy="369332"/>
          </a:xfrm>
          <a:prstGeom prst="rect">
            <a:avLst/>
          </a:prstGeom>
        </p:spPr>
        <p:txBody>
          <a:bodyPr wrap="square">
            <a:spAutoFit/>
          </a:bodyPr>
          <a:lstStyle/>
          <a:p>
            <a:r>
              <a:rPr lang="en-GB" dirty="0"/>
              <a:t>Jacked Modular </a:t>
            </a:r>
            <a:r>
              <a:rPr lang="en-GB" dirty="0" smtClean="0"/>
              <a:t>Abutment Boxes</a:t>
            </a:r>
            <a:endParaRPr lang="en-GB" dirty="0"/>
          </a:p>
        </p:txBody>
      </p:sp>
    </p:spTree>
    <p:extLst>
      <p:ext uri="{BB962C8B-B14F-4D97-AF65-F5344CB8AC3E}">
        <p14:creationId xmlns:p14="http://schemas.microsoft.com/office/powerpoint/2010/main" val="3543909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r>
              <a:rPr lang="en-GB" dirty="0"/>
              <a:t/>
            </a:r>
            <a:br>
              <a:rPr lang="en-GB" dirty="0"/>
            </a:br>
            <a:r>
              <a:rPr lang="en-GB" dirty="0" smtClean="0"/>
              <a:t>Underground </a:t>
            </a:r>
            <a:r>
              <a:rPr lang="en-GB" dirty="0"/>
              <a:t>station – piled abutments from a high level box and a jacked arch</a:t>
            </a:r>
            <a:br>
              <a:rPr lang="en-GB" dirty="0"/>
            </a:br>
            <a:endParaRPr lang="en-GB" dirty="0"/>
          </a:p>
        </p:txBody>
      </p:sp>
      <p:pic>
        <p:nvPicPr>
          <p:cNvPr id="4" name="Content Placeholder 3" descr="E:\Jacked structure material 2010\Station sketch-ups\General Arrangement of a Station- Piled boxes and ConArch.jpg"/>
          <p:cNvPicPr>
            <a:picLocks noGrp="1"/>
          </p:cNvPicPr>
          <p:nvPr>
            <p:ph idx="1"/>
          </p:nvPr>
        </p:nvPicPr>
        <p:blipFill>
          <a:blip r:embed="rId2" cstate="print"/>
          <a:srcRect/>
          <a:stretch>
            <a:fillRect/>
          </a:stretch>
        </p:blipFill>
        <p:spPr bwMode="auto">
          <a:xfrm>
            <a:off x="1691640" y="2462328"/>
            <a:ext cx="5760720" cy="2984269"/>
          </a:xfrm>
          <a:prstGeom prst="rect">
            <a:avLst/>
          </a:prstGeom>
          <a:noFill/>
          <a:ln w="9525">
            <a:noFill/>
            <a:miter lim="800000"/>
            <a:headEnd/>
            <a:tailEnd/>
          </a:ln>
        </p:spPr>
      </p:pic>
    </p:spTree>
    <p:extLst>
      <p:ext uri="{BB962C8B-B14F-4D97-AF65-F5344CB8AC3E}">
        <p14:creationId xmlns:p14="http://schemas.microsoft.com/office/powerpoint/2010/main" val="294550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r>
              <a:rPr lang="en-GB" dirty="0" smtClean="0"/>
              <a:t>Facilities that can be installed underground</a:t>
            </a:r>
            <a:br>
              <a:rPr lang="en-GB" dirty="0" smtClean="0"/>
            </a:br>
            <a:endParaRPr lang="en-GB" dirty="0"/>
          </a:p>
        </p:txBody>
      </p:sp>
      <p:sp>
        <p:nvSpPr>
          <p:cNvPr id="3" name="Content Placeholder 2"/>
          <p:cNvSpPr>
            <a:spLocks noGrp="1"/>
          </p:cNvSpPr>
          <p:nvPr>
            <p:ph idx="1"/>
          </p:nvPr>
        </p:nvSpPr>
        <p:spPr/>
        <p:txBody>
          <a:bodyPr/>
          <a:lstStyle/>
          <a:p>
            <a:r>
              <a:rPr lang="en-GB" dirty="0" smtClean="0"/>
              <a:t>Shopping arcades</a:t>
            </a:r>
          </a:p>
          <a:p>
            <a:r>
              <a:rPr lang="en-GB" dirty="0" smtClean="0"/>
              <a:t>Underground car parking</a:t>
            </a:r>
          </a:p>
          <a:p>
            <a:r>
              <a:rPr lang="en-GB" dirty="0" smtClean="0"/>
              <a:t>Leisure Facilities- swimming pools, gymnasiums </a:t>
            </a:r>
            <a:r>
              <a:rPr lang="en-GB" dirty="0" err="1" smtClean="0"/>
              <a:t>etc</a:t>
            </a:r>
            <a:endParaRPr lang="en-GB" dirty="0" smtClean="0"/>
          </a:p>
          <a:p>
            <a:r>
              <a:rPr lang="en-GB" dirty="0" smtClean="0"/>
              <a:t>Storage  and reservoirs</a:t>
            </a:r>
          </a:p>
          <a:p>
            <a:r>
              <a:rPr lang="en-GB" dirty="0" smtClean="0"/>
              <a:t>Wastewater and water treatment plants </a:t>
            </a:r>
          </a:p>
          <a:p>
            <a:r>
              <a:rPr lang="en-GB" dirty="0" smtClean="0"/>
              <a:t>Refuse collection and disposal depots</a:t>
            </a:r>
          </a:p>
          <a:p>
            <a:r>
              <a:rPr lang="en-GB" dirty="0" smtClean="0"/>
              <a:t>Military facilities</a:t>
            </a:r>
            <a:endParaRPr lang="en-GB" dirty="0"/>
          </a:p>
        </p:txBody>
      </p:sp>
      <p:grpSp>
        <p:nvGrpSpPr>
          <p:cNvPr id="6" name="Group 5"/>
          <p:cNvGrpSpPr/>
          <p:nvPr/>
        </p:nvGrpSpPr>
        <p:grpSpPr>
          <a:xfrm>
            <a:off x="611560" y="5834869"/>
            <a:ext cx="8532440" cy="1023131"/>
            <a:chOff x="611560" y="5834869"/>
            <a:chExt cx="8532440" cy="1023131"/>
          </a:xfrm>
        </p:grpSpPr>
        <p:sp>
          <p:nvSpPr>
            <p:cNvPr id="4" name="Rectangle 3"/>
            <p:cNvSpPr/>
            <p:nvPr/>
          </p:nvSpPr>
          <p:spPr>
            <a:xfrm>
              <a:off x="611560" y="6253994"/>
              <a:ext cx="7416824" cy="584775"/>
            </a:xfrm>
            <a:prstGeom prst="rect">
              <a:avLst/>
            </a:prstGeom>
          </p:spPr>
          <p:txBody>
            <a:bodyPr wrap="square">
              <a:spAutoFit/>
            </a:bodyPr>
            <a:lstStyle/>
            <a:p>
              <a:pPr algn="r"/>
              <a:r>
                <a:rPr lang="en-GB" sz="3200" dirty="0">
                  <a:latin typeface="Calibri" pitchFamily="34" charset="0"/>
                  <a:cs typeface="Calibri" pitchFamily="34" charset="0"/>
                </a:rPr>
                <a:t>JACKED STRUCTURES SA</a:t>
              </a:r>
              <a:r>
                <a:rPr lang="en-GB" sz="3200" dirty="0">
                  <a:latin typeface="Cambria" pitchFamily="18" charset="0"/>
                </a:rPr>
                <a:t>  </a:t>
              </a:r>
              <a:r>
                <a:rPr lang="en-GB" dirty="0">
                  <a:latin typeface="Calibri" pitchFamily="34" charset="0"/>
                  <a:cs typeface="Calibri" pitchFamily="34" charset="0"/>
                </a:rPr>
                <a:t>PUSHING THE BOUNDARIES</a:t>
              </a:r>
            </a:p>
          </p:txBody>
        </p:sp>
        <p:pic>
          <p:nvPicPr>
            <p:cNvPr id="5" name="Picture 2" descr="C:\Users\chris\Documents\A Business\A James Thomson\01 Marketing\Material for presentations\Capture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8420" y="5834869"/>
              <a:ext cx="965580" cy="10231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371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 &amp; A</a:t>
            </a:r>
            <a:endParaRPr lang="en-GB" dirty="0"/>
          </a:p>
        </p:txBody>
      </p:sp>
      <p:sp>
        <p:nvSpPr>
          <p:cNvPr id="3" name="Content Placeholder 2"/>
          <p:cNvSpPr>
            <a:spLocks noGrp="1"/>
          </p:cNvSpPr>
          <p:nvPr>
            <p:ph idx="1"/>
          </p:nvPr>
        </p:nvSpPr>
        <p:spPr>
          <a:xfrm>
            <a:off x="-50755" y="3356992"/>
            <a:ext cx="8229600" cy="4709160"/>
          </a:xfrm>
        </p:spPr>
        <p:txBody>
          <a:bodyPr/>
          <a:lstStyle/>
          <a:p>
            <a:endParaRPr lang="en-GB" dirty="0"/>
          </a:p>
        </p:txBody>
      </p:sp>
      <p:grpSp>
        <p:nvGrpSpPr>
          <p:cNvPr id="6" name="Group 5"/>
          <p:cNvGrpSpPr/>
          <p:nvPr/>
        </p:nvGrpSpPr>
        <p:grpSpPr>
          <a:xfrm>
            <a:off x="951006" y="5834869"/>
            <a:ext cx="8192994" cy="1023131"/>
            <a:chOff x="951006" y="5834869"/>
            <a:chExt cx="8192994" cy="1023131"/>
          </a:xfrm>
        </p:grpSpPr>
        <p:sp>
          <p:nvSpPr>
            <p:cNvPr id="4" name="Rectangle 3"/>
            <p:cNvSpPr/>
            <p:nvPr/>
          </p:nvSpPr>
          <p:spPr>
            <a:xfrm>
              <a:off x="951006" y="6273225"/>
              <a:ext cx="7056784" cy="584775"/>
            </a:xfrm>
            <a:prstGeom prst="rect">
              <a:avLst/>
            </a:prstGeom>
          </p:spPr>
          <p:txBody>
            <a:bodyPr wrap="square">
              <a:spAutoFit/>
            </a:bodyPr>
            <a:lstStyle/>
            <a:p>
              <a:pPr algn="r"/>
              <a:r>
                <a:rPr lang="en-GB" sz="3200" dirty="0">
                  <a:latin typeface="Calibri" pitchFamily="34" charset="0"/>
                  <a:cs typeface="Calibri" pitchFamily="34" charset="0"/>
                </a:rPr>
                <a:t>JACKED STRUCTURES SA</a:t>
              </a:r>
              <a:r>
                <a:rPr lang="en-GB" sz="3200" dirty="0">
                  <a:latin typeface="Cambria" pitchFamily="18" charset="0"/>
                </a:rPr>
                <a:t>  </a:t>
              </a:r>
              <a:r>
                <a:rPr lang="en-GB" dirty="0">
                  <a:latin typeface="Calibri" pitchFamily="34" charset="0"/>
                  <a:cs typeface="Calibri" pitchFamily="34" charset="0"/>
                </a:rPr>
                <a:t>PUSHING THE BOUNDARIES</a:t>
              </a:r>
            </a:p>
          </p:txBody>
        </p:sp>
        <p:pic>
          <p:nvPicPr>
            <p:cNvPr id="5" name="Picture 2" descr="C:\Users\chris\Documents\A Business\A James Thomson\01 Marketing\Material for presentations\Capture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8420" y="5834869"/>
              <a:ext cx="965580" cy="10231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2621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CONGESTION</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013" y="1196752"/>
            <a:ext cx="7951403" cy="5256584"/>
          </a:xfrm>
        </p:spPr>
      </p:pic>
      <p:sp>
        <p:nvSpPr>
          <p:cNvPr id="5" name="TextBox 4"/>
          <p:cNvSpPr txBox="1"/>
          <p:nvPr/>
        </p:nvSpPr>
        <p:spPr>
          <a:xfrm>
            <a:off x="827584" y="2996952"/>
            <a:ext cx="7416824" cy="1200329"/>
          </a:xfrm>
          <a:prstGeom prst="rect">
            <a:avLst/>
          </a:prstGeom>
          <a:noFill/>
        </p:spPr>
        <p:txBody>
          <a:bodyPr wrap="square" rtlCol="0">
            <a:spAutoFit/>
          </a:bodyPr>
          <a:lstStyle/>
          <a:p>
            <a:pPr algn="ctr"/>
            <a:r>
              <a:rPr lang="en-GB" sz="2400" b="1" dirty="0" smtClean="0"/>
              <a:t>SPACE IS AT A PREMIUM FOR PEOPLE</a:t>
            </a:r>
          </a:p>
          <a:p>
            <a:pPr algn="ctr"/>
            <a:r>
              <a:rPr lang="en-GB" sz="2400" b="1" dirty="0" smtClean="0"/>
              <a:t>TRAFFIC , FACILITIES, STORAGE, LEISURE AND  PUBLIC AREAS</a:t>
            </a:r>
            <a:endParaRPr lang="en-GB" dirty="0"/>
          </a:p>
        </p:txBody>
      </p:sp>
    </p:spTree>
    <p:extLst>
      <p:ext uri="{BB962C8B-B14F-4D97-AF65-F5344CB8AC3E}">
        <p14:creationId xmlns:p14="http://schemas.microsoft.com/office/powerpoint/2010/main" val="1712637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DEVELOPING UNDERGROUND</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484784"/>
            <a:ext cx="8280920" cy="4824536"/>
          </a:xfrm>
        </p:spPr>
      </p:pic>
      <p:sp>
        <p:nvSpPr>
          <p:cNvPr id="5" name="TextBox 4"/>
          <p:cNvSpPr txBox="1"/>
          <p:nvPr/>
        </p:nvSpPr>
        <p:spPr>
          <a:xfrm>
            <a:off x="395536" y="2996950"/>
            <a:ext cx="8132305" cy="830997"/>
          </a:xfrm>
          <a:prstGeom prst="rect">
            <a:avLst/>
          </a:prstGeom>
          <a:noFill/>
        </p:spPr>
        <p:txBody>
          <a:bodyPr wrap="square" rtlCol="0">
            <a:spAutoFit/>
          </a:bodyPr>
          <a:lstStyle/>
          <a:p>
            <a:pPr algn="ctr"/>
            <a:r>
              <a:rPr lang="en-GB" sz="2400" b="1" dirty="0" smtClean="0"/>
              <a:t>INCREASINGLY WE ARE MAKING USE OF THE </a:t>
            </a:r>
          </a:p>
          <a:p>
            <a:pPr algn="ctr"/>
            <a:r>
              <a:rPr lang="en-GB" sz="2400" b="1" dirty="0" smtClean="0"/>
              <a:t>GROUND THAT LIES BELOW OUR CITIES</a:t>
            </a:r>
            <a:endParaRPr lang="en-GB" sz="2400" b="1" dirty="0"/>
          </a:p>
        </p:txBody>
      </p:sp>
    </p:spTree>
    <p:extLst>
      <p:ext uri="{BB962C8B-B14F-4D97-AF65-F5344CB8AC3E}">
        <p14:creationId xmlns:p14="http://schemas.microsoft.com/office/powerpoint/2010/main" val="120069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EXISTING DEVELOPMENTS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9952" y="4454989"/>
            <a:ext cx="3078088" cy="205205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8377" y="1974850"/>
            <a:ext cx="3297518" cy="20408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377" y="4421586"/>
            <a:ext cx="3269032" cy="2125838"/>
          </a:xfrm>
          <a:prstGeom prst="rect">
            <a:avLst/>
          </a:prstGeom>
        </p:spPr>
      </p:pic>
      <p:sp>
        <p:nvSpPr>
          <p:cNvPr id="7" name="TextBox 6"/>
          <p:cNvSpPr txBox="1"/>
          <p:nvPr/>
        </p:nvSpPr>
        <p:spPr>
          <a:xfrm>
            <a:off x="3635896" y="1844824"/>
            <a:ext cx="6192163" cy="1631216"/>
          </a:xfrm>
          <a:prstGeom prst="rect">
            <a:avLst/>
          </a:prstGeom>
          <a:noFill/>
        </p:spPr>
        <p:txBody>
          <a:bodyPr wrap="square" rtlCol="0">
            <a:spAutoFit/>
          </a:bodyPr>
          <a:lstStyle/>
          <a:p>
            <a:pPr marL="342900" indent="-342900">
              <a:buFont typeface="Wingdings" pitchFamily="2" charset="2"/>
              <a:buChar char="q"/>
            </a:pPr>
            <a:r>
              <a:rPr lang="en-GB" sz="2000" b="1" dirty="0" smtClean="0"/>
              <a:t>Many cities have or are installing Metros</a:t>
            </a:r>
          </a:p>
          <a:p>
            <a:r>
              <a:rPr lang="en-GB" sz="2000" b="1" dirty="0" smtClean="0"/>
              <a:t>     to transport the people and </a:t>
            </a:r>
          </a:p>
          <a:p>
            <a:r>
              <a:rPr lang="en-GB" sz="2000" b="1" dirty="0"/>
              <a:t> </a:t>
            </a:r>
            <a:r>
              <a:rPr lang="en-GB" sz="2000" b="1" dirty="0" smtClean="0"/>
              <a:t>    reduce vehicle use.</a:t>
            </a:r>
          </a:p>
          <a:p>
            <a:endParaRPr lang="en-GB" sz="2000" b="1" dirty="0" smtClean="0"/>
          </a:p>
          <a:p>
            <a:pPr marL="342900" indent="-342900">
              <a:buFont typeface="Wingdings" pitchFamily="2" charset="2"/>
              <a:buChar char="q"/>
            </a:pPr>
            <a:r>
              <a:rPr lang="en-GB" sz="2000" b="1" dirty="0" smtClean="0"/>
              <a:t>Many include shopping concourses</a:t>
            </a:r>
            <a:r>
              <a:rPr lang="en-GB" dirty="0" smtClean="0"/>
              <a:t>.</a:t>
            </a:r>
          </a:p>
        </p:txBody>
      </p:sp>
    </p:spTree>
    <p:extLst>
      <p:ext uri="{BB962C8B-B14F-4D97-AF65-F5344CB8AC3E}">
        <p14:creationId xmlns:p14="http://schemas.microsoft.com/office/powerpoint/2010/main" val="2339029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Developing Underground </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247525"/>
            <a:ext cx="3547855" cy="266089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3600425"/>
            <a:ext cx="3744416" cy="30243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805" y="4005064"/>
            <a:ext cx="2203419" cy="2619697"/>
          </a:xfrm>
          <a:prstGeom prst="rect">
            <a:avLst/>
          </a:prstGeom>
        </p:spPr>
      </p:pic>
      <p:sp>
        <p:nvSpPr>
          <p:cNvPr id="8" name="TextBox 7"/>
          <p:cNvSpPr txBox="1"/>
          <p:nvPr/>
        </p:nvSpPr>
        <p:spPr>
          <a:xfrm>
            <a:off x="4211960" y="1353656"/>
            <a:ext cx="4392488" cy="2246769"/>
          </a:xfrm>
          <a:prstGeom prst="rect">
            <a:avLst/>
          </a:prstGeom>
          <a:noFill/>
        </p:spPr>
        <p:txBody>
          <a:bodyPr wrap="square" rtlCol="0">
            <a:spAutoFit/>
          </a:bodyPr>
          <a:lstStyle/>
          <a:p>
            <a:pPr marL="285750" indent="-285750">
              <a:buFont typeface="Wingdings" pitchFamily="2" charset="2"/>
              <a:buChar char="q"/>
            </a:pPr>
            <a:r>
              <a:rPr lang="en-GB" sz="2000" b="1" dirty="0" smtClean="0"/>
              <a:t>Many cities have created interlinked pedestrian precincts and shopping facilities underground </a:t>
            </a:r>
          </a:p>
          <a:p>
            <a:endParaRPr lang="en-GB" sz="2000" b="1" dirty="0"/>
          </a:p>
          <a:p>
            <a:pPr marL="285750" indent="-285750">
              <a:buFont typeface="Wingdings" pitchFamily="2" charset="2"/>
              <a:buChar char="q"/>
            </a:pPr>
            <a:r>
              <a:rPr lang="en-GB" sz="2000" b="1" dirty="0" smtClean="0"/>
              <a:t>allowing safe and comfortable conditions in all weather</a:t>
            </a:r>
            <a:endParaRPr lang="en-GB" sz="2000" b="1" dirty="0"/>
          </a:p>
        </p:txBody>
      </p:sp>
    </p:spTree>
    <p:extLst>
      <p:ext uri="{BB962C8B-B14F-4D97-AF65-F5344CB8AC3E}">
        <p14:creationId xmlns:p14="http://schemas.microsoft.com/office/powerpoint/2010/main" val="3185517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Developing Underground</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3717032"/>
            <a:ext cx="3321740" cy="245523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3636960"/>
            <a:ext cx="3672408" cy="28400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1556793"/>
            <a:ext cx="3609480" cy="17281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1556794"/>
            <a:ext cx="3240359" cy="1944214"/>
          </a:xfrm>
          <a:prstGeom prst="rect">
            <a:avLst/>
          </a:prstGeom>
        </p:spPr>
      </p:pic>
      <p:sp>
        <p:nvSpPr>
          <p:cNvPr id="7" name="TextBox 6"/>
          <p:cNvSpPr txBox="1"/>
          <p:nvPr/>
        </p:nvSpPr>
        <p:spPr>
          <a:xfrm>
            <a:off x="2488308" y="2636912"/>
            <a:ext cx="5252044" cy="1938992"/>
          </a:xfrm>
          <a:prstGeom prst="rect">
            <a:avLst/>
          </a:prstGeom>
          <a:noFill/>
        </p:spPr>
        <p:txBody>
          <a:bodyPr wrap="square" rtlCol="0">
            <a:spAutoFit/>
          </a:bodyPr>
          <a:lstStyle/>
          <a:p>
            <a:pPr marL="342900" indent="-342900">
              <a:buFont typeface="Wingdings" pitchFamily="2" charset="2"/>
              <a:buChar char="q"/>
            </a:pPr>
            <a:r>
              <a:rPr lang="en-GB" sz="2400" b="1" dirty="0" smtClean="0"/>
              <a:t>Unlimited applications including</a:t>
            </a:r>
          </a:p>
          <a:p>
            <a:pPr marL="800100" lvl="1" indent="-342900">
              <a:buFont typeface="Wingdings" pitchFamily="2" charset="2"/>
              <a:buChar char="q"/>
            </a:pPr>
            <a:r>
              <a:rPr lang="en-GB" sz="2400" b="1" dirty="0" smtClean="0"/>
              <a:t> sports facilities</a:t>
            </a:r>
          </a:p>
          <a:p>
            <a:pPr marL="800100" lvl="1" indent="-342900">
              <a:buFont typeface="Wingdings" pitchFamily="2" charset="2"/>
              <a:buChar char="q"/>
            </a:pPr>
            <a:r>
              <a:rPr lang="en-GB" sz="2400" b="1" dirty="0" smtClean="0"/>
              <a:t>Parking</a:t>
            </a:r>
          </a:p>
          <a:p>
            <a:pPr marL="800100" lvl="1" indent="-342900">
              <a:buFont typeface="Wingdings" pitchFamily="2" charset="2"/>
              <a:buChar char="q"/>
            </a:pPr>
            <a:r>
              <a:rPr lang="en-GB" sz="2400" b="1" dirty="0" smtClean="0"/>
              <a:t>Storage</a:t>
            </a:r>
          </a:p>
          <a:p>
            <a:pPr marL="800100" lvl="1" indent="-342900">
              <a:buFont typeface="Wingdings" pitchFamily="2" charset="2"/>
              <a:buChar char="q"/>
            </a:pPr>
            <a:r>
              <a:rPr lang="en-GB" sz="2400" b="1" dirty="0" smtClean="0"/>
              <a:t>computer control rooms </a:t>
            </a:r>
            <a:endParaRPr lang="en-GB" sz="2400" b="1" dirty="0"/>
          </a:p>
        </p:txBody>
      </p:sp>
    </p:spTree>
    <p:extLst>
      <p:ext uri="{BB962C8B-B14F-4D97-AF65-F5344CB8AC3E}">
        <p14:creationId xmlns:p14="http://schemas.microsoft.com/office/powerpoint/2010/main" val="1490220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Construction of Underground Facilities</a:t>
            </a:r>
            <a:endParaRPr lang="en-GB" dirty="0"/>
          </a:p>
        </p:txBody>
      </p:sp>
      <p:sp>
        <p:nvSpPr>
          <p:cNvPr id="3" name="Content Placeholder 2"/>
          <p:cNvSpPr>
            <a:spLocks noGrp="1"/>
          </p:cNvSpPr>
          <p:nvPr>
            <p:ph idx="1"/>
          </p:nvPr>
        </p:nvSpPr>
        <p:spPr/>
        <p:txBody>
          <a:bodyPr>
            <a:normAutofit/>
          </a:bodyPr>
          <a:lstStyle/>
          <a:p>
            <a:pPr marL="651510" indent="-514350">
              <a:buFont typeface="+mj-lt"/>
              <a:buAutoNum type="arabicPeriod"/>
            </a:pPr>
            <a:r>
              <a:rPr lang="en-GB" dirty="0" smtClean="0"/>
              <a:t>Modern tunnelling techniques allow circular tunnels up to 15m diameter  in all kinds of ground conditions and widely used for metro installations</a:t>
            </a:r>
          </a:p>
          <a:p>
            <a:pPr marL="651510" indent="-514350">
              <a:buFont typeface="+mj-lt"/>
              <a:buAutoNum type="arabicPeriod"/>
            </a:pPr>
            <a:r>
              <a:rPr lang="en-GB" dirty="0" smtClean="0"/>
              <a:t>Most examples of other forms of underground installations  have been in competent rock</a:t>
            </a:r>
          </a:p>
          <a:p>
            <a:pPr marL="651510" indent="-514350">
              <a:buFont typeface="+mj-lt"/>
              <a:buAutoNum type="arabicPeriod"/>
            </a:pPr>
            <a:r>
              <a:rPr lang="en-GB" dirty="0" smtClean="0"/>
              <a:t>Top down construction requiring large excavation from the surface  and  subsequent reinstating  which involves considerable surface disruption</a:t>
            </a:r>
            <a:endParaRPr lang="en-GB" dirty="0"/>
          </a:p>
        </p:txBody>
      </p:sp>
    </p:spTree>
    <p:extLst>
      <p:ext uri="{BB962C8B-B14F-4D97-AF65-F5344CB8AC3E}">
        <p14:creationId xmlns:p14="http://schemas.microsoft.com/office/powerpoint/2010/main" val="25062842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775</TotalTime>
  <Words>2020</Words>
  <Application>Microsoft Office PowerPoint</Application>
  <PresentationFormat>On-screen Show (4:3)</PresentationFormat>
  <Paragraphs>264</Paragraphs>
  <Slides>37</Slides>
  <Notes>17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Apex</vt:lpstr>
      <vt:lpstr>Innovation in Creating Large Underground Structures</vt:lpstr>
      <vt:lpstr>Background and developmEnt</vt:lpstr>
      <vt:lpstr>MIGRATION</vt:lpstr>
      <vt:lpstr>CONGESTION</vt:lpstr>
      <vt:lpstr>DEVELOPING UNDERGROUND</vt:lpstr>
      <vt:lpstr>EXISTING DEVELOPMENTS</vt:lpstr>
      <vt:lpstr>Developing Underground </vt:lpstr>
      <vt:lpstr>Developing Underground</vt:lpstr>
      <vt:lpstr> Construction of Underground Facilities</vt:lpstr>
      <vt:lpstr>Jacked Horizontal Construction</vt:lpstr>
      <vt:lpstr>Jacked Horizontal Construction</vt:lpstr>
      <vt:lpstr>Jacked Horizontal Construction</vt:lpstr>
      <vt:lpstr>JACKED HORIZONTAL CONSTRUCTION</vt:lpstr>
      <vt:lpstr>Recent Innovations</vt:lpstr>
      <vt:lpstr>Recent INNOVATION Cliffsend underpass</vt:lpstr>
      <vt:lpstr> East Kent Access Phase 2 Cliffsend Underpass  </vt:lpstr>
      <vt:lpstr>SCHEME LAYOUT</vt:lpstr>
      <vt:lpstr>Cliffsend Site – looking North</vt:lpstr>
      <vt:lpstr>Cliffsend Aerial View</vt:lpstr>
      <vt:lpstr>Design Alternatives</vt:lpstr>
      <vt:lpstr>Bored Tunnels</vt:lpstr>
      <vt:lpstr>Bored Tunnel Foundations </vt:lpstr>
      <vt:lpstr>Deck Construction Stages</vt:lpstr>
      <vt:lpstr>Cliffsend Jacked Deck</vt:lpstr>
      <vt:lpstr>Anti Drag System</vt:lpstr>
      <vt:lpstr>Deck Jack Assemblies</vt:lpstr>
      <vt:lpstr>Shield Excavation</vt:lpstr>
      <vt:lpstr>Opened  23rd May 2012</vt:lpstr>
      <vt:lpstr>Advantages of the JACKED ARCH AND JACKED DECK CONCEPTS</vt:lpstr>
      <vt:lpstr>Opportunities for Creating Underground Space</vt:lpstr>
      <vt:lpstr>Metro Stations- Arch Configurations</vt:lpstr>
      <vt:lpstr> Four Platform Arrangement </vt:lpstr>
      <vt:lpstr>Metro Stations Arch Configurations</vt:lpstr>
      <vt:lpstr>METRO STATIONS Jacked Deck Concepts</vt:lpstr>
      <vt:lpstr>  Underground station – piled abutments from a high level box and a jacked arch </vt:lpstr>
      <vt:lpstr> Facilities that can be installed underground </vt:lpstr>
      <vt:lpstr>Q &amp; 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JACKED STRUCTURES SA</dc:title>
  <dc:creator>chris</dc:creator>
  <cp:lastModifiedBy>chris</cp:lastModifiedBy>
  <cp:revision>69</cp:revision>
  <dcterms:created xsi:type="dcterms:W3CDTF">2012-08-27T13:16:58Z</dcterms:created>
  <dcterms:modified xsi:type="dcterms:W3CDTF">2012-08-30T09:51:48Z</dcterms:modified>
</cp:coreProperties>
</file>